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711" r:id="rId2"/>
    <p:sldMasterId id="2147483666" r:id="rId3"/>
    <p:sldMasterId id="2147483657" r:id="rId4"/>
    <p:sldMasterId id="2147483675" r:id="rId5"/>
    <p:sldMasterId id="2147483684" r:id="rId6"/>
    <p:sldMasterId id="2147483693" r:id="rId7"/>
    <p:sldMasterId id="2147483702" r:id="rId8"/>
  </p:sldMasterIdLst>
  <p:sldIdLst>
    <p:sldId id="256" r:id="rId9"/>
    <p:sldId id="257" r:id="rId10"/>
    <p:sldId id="297" r:id="rId11"/>
    <p:sldId id="258" r:id="rId12"/>
    <p:sldId id="259" r:id="rId13"/>
    <p:sldId id="298" r:id="rId14"/>
    <p:sldId id="301" r:id="rId15"/>
    <p:sldId id="283" r:id="rId16"/>
    <p:sldId id="308" r:id="rId17"/>
    <p:sldId id="285" r:id="rId18"/>
    <p:sldId id="286" r:id="rId19"/>
    <p:sldId id="306" r:id="rId20"/>
    <p:sldId id="307" r:id="rId21"/>
    <p:sldId id="309" r:id="rId22"/>
    <p:sldId id="310" r:id="rId23"/>
    <p:sldId id="261" r:id="rId24"/>
    <p:sldId id="260" r:id="rId25"/>
    <p:sldId id="299" r:id="rId26"/>
    <p:sldId id="313" r:id="rId27"/>
    <p:sldId id="300" r:id="rId28"/>
    <p:sldId id="311" r:id="rId29"/>
    <p:sldId id="312" r:id="rId30"/>
    <p:sldId id="314" r:id="rId31"/>
    <p:sldId id="315" r:id="rId32"/>
    <p:sldId id="316" r:id="rId33"/>
    <p:sldId id="317" r:id="rId34"/>
    <p:sldId id="280" r:id="rId35"/>
  </p:sldIdLst>
  <p:sldSz cx="12192000" cy="6858000"/>
  <p:notesSz cx="6858000" cy="9144000"/>
  <p:embeddedFontLst>
    <p:embeddedFont>
      <p:font typeface="Muller Regular" pitchFamily="50" charset="0"/>
      <p:regular r:id="rId36"/>
    </p:embeddedFont>
    <p:embeddedFont>
      <p:font typeface="Stag Light" panose="02000603060000020004" pitchFamily="50" charset="0"/>
      <p:regular r:id="rId37"/>
      <p:italic r:id="rId38"/>
    </p:embeddedFont>
    <p:embeddedFont>
      <p:font typeface="Calibri" panose="020F0502020204030204" pitchFamily="34" charset="0"/>
      <p:regular r:id="rId39"/>
      <p:bold r:id="rId40"/>
      <p:italic r:id="rId41"/>
      <p:boldItalic r:id="rId42"/>
    </p:embeddedFont>
    <p:embeddedFont>
      <p:font typeface="Agency FB" panose="020B0503020202020204" pitchFamily="34" charset="0"/>
      <p:regular r:id="rId43"/>
      <p:bold r:id="rId44"/>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varScale="1">
        <p:scale>
          <a:sx n="63" d="100"/>
          <a:sy n="63" d="100"/>
        </p:scale>
        <p:origin x="84"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4.fntdata"/><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font" Target="fonts/font3.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font" Target="fonts/font1.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font" Target="fonts/font9.fntdata"/><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font" Target="fonts/font8.fntdata"/><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3F7FB6-3ECC-4BAA-8A95-73FADCEF489E}" type="doc">
      <dgm:prSet loTypeId="urn:microsoft.com/office/officeart/2005/8/layout/hierarchy1" loCatId="hierarchy" qsTypeId="urn:microsoft.com/office/officeart/2005/8/quickstyle/simple1" qsCatId="simple" csTypeId="urn:microsoft.com/office/officeart/2005/8/colors/colorful3" csCatId="colorful" phldr="1"/>
      <dgm:spPr/>
      <dgm:t>
        <a:bodyPr/>
        <a:lstStyle/>
        <a:p>
          <a:endParaRPr lang="es-ES"/>
        </a:p>
      </dgm:t>
    </dgm:pt>
    <dgm:pt modelId="{C08E6C37-F0E2-4373-9ED6-D99C361C8453}">
      <dgm:prSet phldrT="[Texto]" custT="1"/>
      <dgm:spPr/>
      <dgm:t>
        <a:bodyPr/>
        <a:lstStyle/>
        <a:p>
          <a:r>
            <a:rPr lang="es-ES" sz="800" dirty="0" smtClean="0">
              <a:latin typeface="Muller Regular" charset="0"/>
            </a:rPr>
            <a:t>OPERADORES</a:t>
          </a:r>
          <a:endParaRPr lang="es-ES" sz="800" dirty="0">
            <a:latin typeface="Muller Regular" charset="0"/>
          </a:endParaRPr>
        </a:p>
      </dgm:t>
    </dgm:pt>
    <dgm:pt modelId="{C0943D4E-1CF9-4A4E-B672-2FE6B7EC9D37}" type="parTrans" cxnId="{10B59CEF-429B-4E4E-AE35-1C62AEC00045}">
      <dgm:prSet/>
      <dgm:spPr/>
      <dgm:t>
        <a:bodyPr/>
        <a:lstStyle/>
        <a:p>
          <a:endParaRPr lang="es-ES" sz="2400">
            <a:latin typeface="Muller Regular" charset="0"/>
          </a:endParaRPr>
        </a:p>
      </dgm:t>
    </dgm:pt>
    <dgm:pt modelId="{2E1FD897-D2BD-4AD3-BB21-577B4F2D3DE4}" type="sibTrans" cxnId="{10B59CEF-429B-4E4E-AE35-1C62AEC00045}">
      <dgm:prSet/>
      <dgm:spPr/>
      <dgm:t>
        <a:bodyPr/>
        <a:lstStyle/>
        <a:p>
          <a:endParaRPr lang="es-ES" sz="2400">
            <a:latin typeface="Muller Regular" charset="0"/>
          </a:endParaRPr>
        </a:p>
      </dgm:t>
    </dgm:pt>
    <dgm:pt modelId="{969F412B-967F-4D10-A303-C77231DC9B93}">
      <dgm:prSet phldrT="[Texto]" custT="1"/>
      <dgm:spPr/>
      <dgm:t>
        <a:bodyPr/>
        <a:lstStyle/>
        <a:p>
          <a:r>
            <a:rPr lang="es-ES" sz="800" dirty="0" smtClean="0">
              <a:latin typeface="Muller Regular" charset="0"/>
            </a:rPr>
            <a:t>ARITMÉTICOS</a:t>
          </a:r>
          <a:endParaRPr lang="es-ES" sz="800" dirty="0">
            <a:latin typeface="Muller Regular" charset="0"/>
          </a:endParaRPr>
        </a:p>
      </dgm:t>
    </dgm:pt>
    <dgm:pt modelId="{4D422720-6DB3-4D56-8AF6-4CB9C9508A91}" type="parTrans" cxnId="{C25D63CD-133C-4849-8BE4-66EF024EFD42}">
      <dgm:prSet/>
      <dgm:spPr/>
      <dgm:t>
        <a:bodyPr/>
        <a:lstStyle/>
        <a:p>
          <a:endParaRPr lang="es-ES" sz="2400">
            <a:latin typeface="Muller Regular" charset="0"/>
          </a:endParaRPr>
        </a:p>
      </dgm:t>
    </dgm:pt>
    <dgm:pt modelId="{0FE99470-2CBA-41B2-8B85-F5D3A50B1877}" type="sibTrans" cxnId="{C25D63CD-133C-4849-8BE4-66EF024EFD42}">
      <dgm:prSet/>
      <dgm:spPr/>
      <dgm:t>
        <a:bodyPr/>
        <a:lstStyle/>
        <a:p>
          <a:endParaRPr lang="es-ES" sz="2400">
            <a:latin typeface="Muller Regular" charset="0"/>
          </a:endParaRPr>
        </a:p>
      </dgm:t>
    </dgm:pt>
    <dgm:pt modelId="{3EDCF109-C261-43CE-9BF8-D671C391AA60}">
      <dgm:prSet phldrT="[Texto]" custT="1"/>
      <dgm:spPr/>
      <dgm:t>
        <a:bodyPr/>
        <a:lstStyle/>
        <a:p>
          <a:r>
            <a:rPr lang="es-ES" sz="800" dirty="0" smtClean="0">
              <a:latin typeface="Muller Regular" charset="0"/>
            </a:rPr>
            <a:t>SUMA</a:t>
          </a:r>
        </a:p>
        <a:p>
          <a:r>
            <a:rPr lang="es-ES" sz="800" dirty="0" smtClean="0">
              <a:latin typeface="Muller Regular" charset="0"/>
            </a:rPr>
            <a:t>A + B</a:t>
          </a:r>
          <a:endParaRPr lang="es-ES" sz="800" dirty="0">
            <a:latin typeface="Muller Regular" charset="0"/>
          </a:endParaRPr>
        </a:p>
      </dgm:t>
    </dgm:pt>
    <dgm:pt modelId="{52674BA6-8BCE-4F1F-8028-75400A297E36}" type="parTrans" cxnId="{BAB079FC-D7C4-4258-8806-1BB291D407EB}">
      <dgm:prSet/>
      <dgm:spPr/>
      <dgm:t>
        <a:bodyPr/>
        <a:lstStyle/>
        <a:p>
          <a:endParaRPr lang="es-ES" sz="2400">
            <a:latin typeface="Muller Regular" charset="0"/>
          </a:endParaRPr>
        </a:p>
      </dgm:t>
    </dgm:pt>
    <dgm:pt modelId="{50261922-1848-4AB0-803B-731A57E042C2}" type="sibTrans" cxnId="{BAB079FC-D7C4-4258-8806-1BB291D407EB}">
      <dgm:prSet/>
      <dgm:spPr/>
      <dgm:t>
        <a:bodyPr/>
        <a:lstStyle/>
        <a:p>
          <a:endParaRPr lang="es-ES" sz="2400">
            <a:latin typeface="Muller Regular" charset="0"/>
          </a:endParaRPr>
        </a:p>
      </dgm:t>
    </dgm:pt>
    <dgm:pt modelId="{405CF903-1908-436A-8F76-0D1B7744132F}">
      <dgm:prSet phldrT="[Texto]" custT="1"/>
      <dgm:spPr/>
      <dgm:t>
        <a:bodyPr/>
        <a:lstStyle/>
        <a:p>
          <a:r>
            <a:rPr lang="es-ES" sz="800" dirty="0" smtClean="0">
              <a:latin typeface="Muller Regular" charset="0"/>
            </a:rPr>
            <a:t>RESTA</a:t>
          </a:r>
        </a:p>
        <a:p>
          <a:r>
            <a:rPr lang="es-ES" sz="800" dirty="0" smtClean="0">
              <a:latin typeface="Muller Regular" charset="0"/>
            </a:rPr>
            <a:t>A - B</a:t>
          </a:r>
          <a:endParaRPr lang="es-ES" sz="800" dirty="0">
            <a:latin typeface="Muller Regular" charset="0"/>
          </a:endParaRPr>
        </a:p>
      </dgm:t>
    </dgm:pt>
    <dgm:pt modelId="{EB9EC713-A542-48A0-9F5B-21963125D0A8}" type="parTrans" cxnId="{32E4EBCA-0E0B-4241-8533-DC701D7CF249}">
      <dgm:prSet/>
      <dgm:spPr/>
      <dgm:t>
        <a:bodyPr/>
        <a:lstStyle/>
        <a:p>
          <a:endParaRPr lang="es-ES" sz="2400">
            <a:latin typeface="Muller Regular" charset="0"/>
          </a:endParaRPr>
        </a:p>
      </dgm:t>
    </dgm:pt>
    <dgm:pt modelId="{8C0F1778-9C44-4D3F-84C8-86E4340E2798}" type="sibTrans" cxnId="{32E4EBCA-0E0B-4241-8533-DC701D7CF249}">
      <dgm:prSet/>
      <dgm:spPr/>
      <dgm:t>
        <a:bodyPr/>
        <a:lstStyle/>
        <a:p>
          <a:endParaRPr lang="es-ES" sz="2400">
            <a:latin typeface="Muller Regular" charset="0"/>
          </a:endParaRPr>
        </a:p>
      </dgm:t>
    </dgm:pt>
    <dgm:pt modelId="{7AF607F0-9D56-4973-8AFC-BE9104278F65}">
      <dgm:prSet phldrT="[Texto]" custT="1"/>
      <dgm:spPr/>
      <dgm:t>
        <a:bodyPr/>
        <a:lstStyle/>
        <a:p>
          <a:r>
            <a:rPr lang="es-ES" sz="800" dirty="0" smtClean="0">
              <a:latin typeface="Muller Regular" charset="0"/>
            </a:rPr>
            <a:t>BITS</a:t>
          </a:r>
          <a:endParaRPr lang="es-ES" sz="800" dirty="0">
            <a:latin typeface="Muller Regular" charset="0"/>
          </a:endParaRPr>
        </a:p>
      </dgm:t>
    </dgm:pt>
    <dgm:pt modelId="{2254346B-5C94-4C9B-97A1-1E66006A4752}" type="parTrans" cxnId="{CFBA5133-939C-40E3-9DCC-509B3842E79B}">
      <dgm:prSet/>
      <dgm:spPr/>
      <dgm:t>
        <a:bodyPr/>
        <a:lstStyle/>
        <a:p>
          <a:endParaRPr lang="es-ES" sz="2400">
            <a:latin typeface="Muller Regular" charset="0"/>
          </a:endParaRPr>
        </a:p>
      </dgm:t>
    </dgm:pt>
    <dgm:pt modelId="{0347DCA5-134B-46EB-B9BD-1B6EDC54C030}" type="sibTrans" cxnId="{CFBA5133-939C-40E3-9DCC-509B3842E79B}">
      <dgm:prSet/>
      <dgm:spPr/>
      <dgm:t>
        <a:bodyPr/>
        <a:lstStyle/>
        <a:p>
          <a:endParaRPr lang="es-ES" sz="2400">
            <a:latin typeface="Muller Regular" charset="0"/>
          </a:endParaRPr>
        </a:p>
      </dgm:t>
    </dgm:pt>
    <dgm:pt modelId="{32C445B0-D07C-415D-8C8D-0969AD368A4C}">
      <dgm:prSet phldrT="[Texto]" custT="1"/>
      <dgm:spPr/>
      <dgm:t>
        <a:bodyPr/>
        <a:lstStyle/>
        <a:p>
          <a:r>
            <a:rPr lang="es-ES" sz="800" dirty="0" smtClean="0">
              <a:latin typeface="Muller Regular" charset="0"/>
            </a:rPr>
            <a:t>OR</a:t>
          </a:r>
        </a:p>
        <a:p>
          <a:r>
            <a:rPr lang="es-ES" sz="800" dirty="0" smtClean="0">
              <a:latin typeface="Muller Regular" charset="0"/>
            </a:rPr>
            <a:t>A | B</a:t>
          </a:r>
        </a:p>
      </dgm:t>
    </dgm:pt>
    <dgm:pt modelId="{E2A4B9BE-E9BC-4E4E-A614-3FBD2DB1249F}" type="parTrans" cxnId="{F024BFDD-4A92-48A7-B2ED-3D4FA9AB4187}">
      <dgm:prSet/>
      <dgm:spPr/>
      <dgm:t>
        <a:bodyPr/>
        <a:lstStyle/>
        <a:p>
          <a:endParaRPr lang="es-ES" sz="2400">
            <a:latin typeface="Muller Regular" charset="0"/>
          </a:endParaRPr>
        </a:p>
      </dgm:t>
    </dgm:pt>
    <dgm:pt modelId="{6B09B6FB-5A79-4095-B038-168B77DD7B2D}" type="sibTrans" cxnId="{F024BFDD-4A92-48A7-B2ED-3D4FA9AB4187}">
      <dgm:prSet/>
      <dgm:spPr/>
      <dgm:t>
        <a:bodyPr/>
        <a:lstStyle/>
        <a:p>
          <a:endParaRPr lang="es-ES" sz="2400">
            <a:latin typeface="Muller Regular" charset="0"/>
          </a:endParaRPr>
        </a:p>
      </dgm:t>
    </dgm:pt>
    <dgm:pt modelId="{381CE0E6-EC1C-4D7A-95C0-1CA732E0928B}">
      <dgm:prSet custT="1"/>
      <dgm:spPr/>
      <dgm:t>
        <a:bodyPr/>
        <a:lstStyle/>
        <a:p>
          <a:r>
            <a:rPr lang="es-ES" sz="800" dirty="0" smtClean="0">
              <a:latin typeface="Muller Regular" charset="0"/>
            </a:rPr>
            <a:t>LÓGICOS</a:t>
          </a:r>
          <a:endParaRPr lang="es-ES" sz="800" dirty="0">
            <a:latin typeface="Muller Regular" charset="0"/>
          </a:endParaRPr>
        </a:p>
      </dgm:t>
    </dgm:pt>
    <dgm:pt modelId="{A9626D7C-68AF-4E19-B450-6B43A4FD2C40}" type="parTrans" cxnId="{2E259ED2-A9F0-40DE-8774-5D4CD73D607B}">
      <dgm:prSet/>
      <dgm:spPr/>
      <dgm:t>
        <a:bodyPr/>
        <a:lstStyle/>
        <a:p>
          <a:endParaRPr lang="es-ES" sz="2400">
            <a:latin typeface="Muller Regular" charset="0"/>
          </a:endParaRPr>
        </a:p>
      </dgm:t>
    </dgm:pt>
    <dgm:pt modelId="{C82F7E39-1BAE-418C-A0FD-E90B2D921390}" type="sibTrans" cxnId="{2E259ED2-A9F0-40DE-8774-5D4CD73D607B}">
      <dgm:prSet/>
      <dgm:spPr/>
      <dgm:t>
        <a:bodyPr/>
        <a:lstStyle/>
        <a:p>
          <a:endParaRPr lang="es-ES" sz="2400">
            <a:latin typeface="Muller Regular" charset="0"/>
          </a:endParaRPr>
        </a:p>
      </dgm:t>
    </dgm:pt>
    <dgm:pt modelId="{68CA5C8D-BFAF-4FB5-A0D8-40C0798AC624}">
      <dgm:prSet custT="1"/>
      <dgm:spPr/>
      <dgm:t>
        <a:bodyPr/>
        <a:lstStyle/>
        <a:p>
          <a:r>
            <a:rPr lang="es-ES" sz="800" dirty="0" smtClean="0">
              <a:latin typeface="Muller Regular" charset="0"/>
            </a:rPr>
            <a:t>COMPARACIÓN</a:t>
          </a:r>
          <a:endParaRPr lang="es-ES" sz="800" dirty="0">
            <a:latin typeface="Muller Regular" charset="0"/>
          </a:endParaRPr>
        </a:p>
      </dgm:t>
    </dgm:pt>
    <dgm:pt modelId="{DA133665-8BA2-411F-BD3D-990FAAD57D33}" type="parTrans" cxnId="{F58A345D-3204-4DDA-AB7E-5964FE5AA08E}">
      <dgm:prSet/>
      <dgm:spPr/>
      <dgm:t>
        <a:bodyPr/>
        <a:lstStyle/>
        <a:p>
          <a:endParaRPr lang="es-ES" sz="2400">
            <a:latin typeface="Muller Regular" charset="0"/>
          </a:endParaRPr>
        </a:p>
      </dgm:t>
    </dgm:pt>
    <dgm:pt modelId="{FD8C7EF0-CB7E-47CB-942B-85E752DDE950}" type="sibTrans" cxnId="{F58A345D-3204-4DDA-AB7E-5964FE5AA08E}">
      <dgm:prSet/>
      <dgm:spPr/>
      <dgm:t>
        <a:bodyPr/>
        <a:lstStyle/>
        <a:p>
          <a:endParaRPr lang="es-ES" sz="2400">
            <a:latin typeface="Muller Regular" charset="0"/>
          </a:endParaRPr>
        </a:p>
      </dgm:t>
    </dgm:pt>
    <dgm:pt modelId="{876BC6C1-31F5-413B-BA34-4406852AD55F}">
      <dgm:prSet custT="1"/>
      <dgm:spPr/>
      <dgm:t>
        <a:bodyPr/>
        <a:lstStyle/>
        <a:p>
          <a:r>
            <a:rPr lang="es-ES" sz="800" dirty="0" smtClean="0">
              <a:latin typeface="Muller Regular" charset="0"/>
            </a:rPr>
            <a:t>MULTIPLICACIÓN</a:t>
          </a:r>
        </a:p>
        <a:p>
          <a:r>
            <a:rPr lang="es-ES" sz="800" dirty="0" smtClean="0">
              <a:latin typeface="Muller Regular" charset="0"/>
            </a:rPr>
            <a:t>A * B</a:t>
          </a:r>
          <a:endParaRPr lang="es-ES" sz="800" dirty="0">
            <a:latin typeface="Muller Regular" charset="0"/>
          </a:endParaRPr>
        </a:p>
      </dgm:t>
    </dgm:pt>
    <dgm:pt modelId="{2F167CF4-65E1-475C-A21A-D0E3FB325E25}" type="parTrans" cxnId="{CB264C72-88A4-453F-945A-C28F064B76E4}">
      <dgm:prSet/>
      <dgm:spPr/>
      <dgm:t>
        <a:bodyPr/>
        <a:lstStyle/>
        <a:p>
          <a:endParaRPr lang="es-ES" sz="2400">
            <a:latin typeface="Muller Regular" charset="0"/>
          </a:endParaRPr>
        </a:p>
      </dgm:t>
    </dgm:pt>
    <dgm:pt modelId="{A3FDAEB8-F001-4376-BDA6-B7C51E30FA9B}" type="sibTrans" cxnId="{CB264C72-88A4-453F-945A-C28F064B76E4}">
      <dgm:prSet/>
      <dgm:spPr/>
      <dgm:t>
        <a:bodyPr/>
        <a:lstStyle/>
        <a:p>
          <a:endParaRPr lang="es-ES" sz="2400">
            <a:latin typeface="Muller Regular" charset="0"/>
          </a:endParaRPr>
        </a:p>
      </dgm:t>
    </dgm:pt>
    <dgm:pt modelId="{911C5C77-6C94-4BE2-AE12-E4BB6D61EF85}">
      <dgm:prSet custT="1"/>
      <dgm:spPr/>
      <dgm:t>
        <a:bodyPr/>
        <a:lstStyle/>
        <a:p>
          <a:r>
            <a:rPr lang="es-ES" sz="800" dirty="0" smtClean="0">
              <a:latin typeface="Muller Regular" charset="0"/>
            </a:rPr>
            <a:t>RESTO</a:t>
          </a:r>
        </a:p>
        <a:p>
          <a:r>
            <a:rPr lang="es-ES" sz="800" dirty="0" smtClean="0">
              <a:latin typeface="Muller Regular" charset="0"/>
            </a:rPr>
            <a:t>A % B</a:t>
          </a:r>
          <a:endParaRPr lang="es-ES" sz="800" dirty="0">
            <a:latin typeface="Muller Regular" charset="0"/>
          </a:endParaRPr>
        </a:p>
      </dgm:t>
    </dgm:pt>
    <dgm:pt modelId="{C3E46508-D4B5-449E-8D8E-B7C31BB95024}" type="parTrans" cxnId="{D009F7A3-CB0F-4D90-9D3F-8634E7943F65}">
      <dgm:prSet/>
      <dgm:spPr/>
      <dgm:t>
        <a:bodyPr/>
        <a:lstStyle/>
        <a:p>
          <a:endParaRPr lang="es-ES" sz="2400">
            <a:latin typeface="Muller Regular" charset="0"/>
          </a:endParaRPr>
        </a:p>
      </dgm:t>
    </dgm:pt>
    <dgm:pt modelId="{B358D52B-F85F-46B4-B3BB-9C1D276D41EA}" type="sibTrans" cxnId="{D009F7A3-CB0F-4D90-9D3F-8634E7943F65}">
      <dgm:prSet/>
      <dgm:spPr/>
      <dgm:t>
        <a:bodyPr/>
        <a:lstStyle/>
        <a:p>
          <a:endParaRPr lang="es-ES" sz="2400">
            <a:latin typeface="Muller Regular" charset="0"/>
          </a:endParaRPr>
        </a:p>
      </dgm:t>
    </dgm:pt>
    <dgm:pt modelId="{AF8E95BA-7A1B-4692-8DB9-6C7268191F49}">
      <dgm:prSet custT="1"/>
      <dgm:spPr/>
      <dgm:t>
        <a:bodyPr/>
        <a:lstStyle/>
        <a:p>
          <a:r>
            <a:rPr lang="es-ES" sz="800" dirty="0" smtClean="0">
              <a:latin typeface="Muller Regular" charset="0"/>
            </a:rPr>
            <a:t>DIVISIÓN REAL</a:t>
          </a:r>
        </a:p>
        <a:p>
          <a:r>
            <a:rPr lang="es-ES" sz="800" dirty="0" smtClean="0">
              <a:latin typeface="Muller Regular" charset="0"/>
            </a:rPr>
            <a:t>A / B</a:t>
          </a:r>
          <a:endParaRPr lang="es-ES" sz="800" dirty="0">
            <a:latin typeface="Muller Regular" charset="0"/>
          </a:endParaRPr>
        </a:p>
      </dgm:t>
    </dgm:pt>
    <dgm:pt modelId="{A9797681-0E6A-4BFA-A072-492C61616003}" type="parTrans" cxnId="{6C2B0448-4971-41C6-8864-29B1583FA6D9}">
      <dgm:prSet/>
      <dgm:spPr/>
      <dgm:t>
        <a:bodyPr/>
        <a:lstStyle/>
        <a:p>
          <a:endParaRPr lang="es-ES" sz="2400">
            <a:latin typeface="Muller Regular" charset="0"/>
          </a:endParaRPr>
        </a:p>
      </dgm:t>
    </dgm:pt>
    <dgm:pt modelId="{8A3EC6F3-3181-403B-8038-6935BB90BC96}" type="sibTrans" cxnId="{6C2B0448-4971-41C6-8864-29B1583FA6D9}">
      <dgm:prSet/>
      <dgm:spPr/>
      <dgm:t>
        <a:bodyPr/>
        <a:lstStyle/>
        <a:p>
          <a:endParaRPr lang="es-ES" sz="2400">
            <a:latin typeface="Muller Regular" charset="0"/>
          </a:endParaRPr>
        </a:p>
      </dgm:t>
    </dgm:pt>
    <dgm:pt modelId="{2E87E90D-6B25-4719-B812-1D37ABDEE1B8}">
      <dgm:prSet custT="1"/>
      <dgm:spPr/>
      <dgm:t>
        <a:bodyPr/>
        <a:lstStyle/>
        <a:p>
          <a:r>
            <a:rPr lang="es-ES" sz="800" dirty="0" smtClean="0">
              <a:latin typeface="Muller Regular" charset="0"/>
            </a:rPr>
            <a:t>DIVISIÓN ENTERA</a:t>
          </a:r>
        </a:p>
        <a:p>
          <a:r>
            <a:rPr lang="es-ES" sz="800" dirty="0" smtClean="0">
              <a:latin typeface="Muller Regular" charset="0"/>
            </a:rPr>
            <a:t>A // B</a:t>
          </a:r>
          <a:endParaRPr lang="es-ES" sz="800" dirty="0">
            <a:latin typeface="Muller Regular" charset="0"/>
          </a:endParaRPr>
        </a:p>
      </dgm:t>
    </dgm:pt>
    <dgm:pt modelId="{76612640-73AE-465E-B875-12CA7184634E}" type="parTrans" cxnId="{E8A76D41-2608-4A86-A383-E7F2C4A4ADF3}">
      <dgm:prSet/>
      <dgm:spPr/>
      <dgm:t>
        <a:bodyPr/>
        <a:lstStyle/>
        <a:p>
          <a:endParaRPr lang="es-ES" sz="2400">
            <a:latin typeface="Muller Regular" charset="0"/>
          </a:endParaRPr>
        </a:p>
      </dgm:t>
    </dgm:pt>
    <dgm:pt modelId="{6B528DD2-2A61-4F22-B8F8-24811C21D1F3}" type="sibTrans" cxnId="{E8A76D41-2608-4A86-A383-E7F2C4A4ADF3}">
      <dgm:prSet/>
      <dgm:spPr/>
      <dgm:t>
        <a:bodyPr/>
        <a:lstStyle/>
        <a:p>
          <a:endParaRPr lang="es-ES" sz="2400">
            <a:latin typeface="Muller Regular" charset="0"/>
          </a:endParaRPr>
        </a:p>
      </dgm:t>
    </dgm:pt>
    <dgm:pt modelId="{BC2E46B5-ACC8-4576-8264-C541D51A95A0}">
      <dgm:prSet custT="1"/>
      <dgm:spPr/>
      <dgm:t>
        <a:bodyPr/>
        <a:lstStyle/>
        <a:p>
          <a:r>
            <a:rPr lang="es-ES" sz="800" dirty="0" smtClean="0">
              <a:latin typeface="Muller Regular" charset="0"/>
            </a:rPr>
            <a:t>POTENCIA</a:t>
          </a:r>
        </a:p>
        <a:p>
          <a:r>
            <a:rPr lang="es-ES" sz="800" dirty="0" smtClean="0">
              <a:latin typeface="Muller Regular" charset="0"/>
            </a:rPr>
            <a:t>A ** B</a:t>
          </a:r>
          <a:endParaRPr lang="es-ES" sz="800" dirty="0">
            <a:latin typeface="Muller Regular" charset="0"/>
          </a:endParaRPr>
        </a:p>
      </dgm:t>
    </dgm:pt>
    <dgm:pt modelId="{9DB43666-4753-467A-9870-61F4D1D652F9}" type="parTrans" cxnId="{0F93FFD7-E098-461B-B350-6BC17219F26C}">
      <dgm:prSet/>
      <dgm:spPr/>
      <dgm:t>
        <a:bodyPr/>
        <a:lstStyle/>
        <a:p>
          <a:endParaRPr lang="es-ES" sz="2400">
            <a:latin typeface="Muller Regular" charset="0"/>
          </a:endParaRPr>
        </a:p>
      </dgm:t>
    </dgm:pt>
    <dgm:pt modelId="{9E2F4BF3-CE7B-4739-B3BB-D25DD26F6761}" type="sibTrans" cxnId="{0F93FFD7-E098-461B-B350-6BC17219F26C}">
      <dgm:prSet/>
      <dgm:spPr/>
      <dgm:t>
        <a:bodyPr/>
        <a:lstStyle/>
        <a:p>
          <a:endParaRPr lang="es-ES" sz="2400">
            <a:latin typeface="Muller Regular" charset="0"/>
          </a:endParaRPr>
        </a:p>
      </dgm:t>
    </dgm:pt>
    <dgm:pt modelId="{0CF144C5-824F-4F24-9610-1026B45EBD71}">
      <dgm:prSet custT="1"/>
      <dgm:spPr/>
      <dgm:t>
        <a:bodyPr/>
        <a:lstStyle/>
        <a:p>
          <a:r>
            <a:rPr lang="es-ES" sz="800" dirty="0" smtClean="0">
              <a:latin typeface="Muller Regular" charset="0"/>
            </a:rPr>
            <a:t>IGUALDAD</a:t>
          </a:r>
        </a:p>
        <a:p>
          <a:r>
            <a:rPr lang="es-ES" sz="800" dirty="0" smtClean="0">
              <a:latin typeface="Muller Regular" charset="0"/>
            </a:rPr>
            <a:t>A == B</a:t>
          </a:r>
          <a:endParaRPr lang="es-ES" sz="800" dirty="0">
            <a:latin typeface="Muller Regular" charset="0"/>
          </a:endParaRPr>
        </a:p>
      </dgm:t>
    </dgm:pt>
    <dgm:pt modelId="{78047915-5B22-4EAD-97E8-449DFC174830}" type="parTrans" cxnId="{2ABA14F8-C820-4528-BEEA-FD80FA185729}">
      <dgm:prSet/>
      <dgm:spPr/>
      <dgm:t>
        <a:bodyPr/>
        <a:lstStyle/>
        <a:p>
          <a:endParaRPr lang="es-ES" sz="2400">
            <a:latin typeface="Muller Regular" charset="0"/>
          </a:endParaRPr>
        </a:p>
      </dgm:t>
    </dgm:pt>
    <dgm:pt modelId="{4650395B-0B1C-4FD1-96CF-9E635BB35CDF}" type="sibTrans" cxnId="{2ABA14F8-C820-4528-BEEA-FD80FA185729}">
      <dgm:prSet/>
      <dgm:spPr/>
      <dgm:t>
        <a:bodyPr/>
        <a:lstStyle/>
        <a:p>
          <a:endParaRPr lang="es-ES" sz="2400">
            <a:latin typeface="Muller Regular" charset="0"/>
          </a:endParaRPr>
        </a:p>
      </dgm:t>
    </dgm:pt>
    <dgm:pt modelId="{0A4F7B78-203A-41CA-8337-1CCE7E2923E5}">
      <dgm:prSet custT="1"/>
      <dgm:spPr/>
      <dgm:t>
        <a:bodyPr/>
        <a:lstStyle/>
        <a:p>
          <a:r>
            <a:rPr lang="es-ES" sz="800" dirty="0" smtClean="0">
              <a:latin typeface="Muller Regular" charset="0"/>
            </a:rPr>
            <a:t>OR</a:t>
          </a:r>
        </a:p>
        <a:p>
          <a:r>
            <a:rPr lang="es-ES" sz="800" dirty="0" smtClean="0">
              <a:latin typeface="Muller Regular" charset="0"/>
            </a:rPr>
            <a:t>A </a:t>
          </a:r>
          <a:r>
            <a:rPr lang="es-ES" sz="800" dirty="0" err="1" smtClean="0">
              <a:latin typeface="Muller Regular" charset="0"/>
            </a:rPr>
            <a:t>or</a:t>
          </a:r>
          <a:r>
            <a:rPr lang="es-ES" sz="800" dirty="0" smtClean="0">
              <a:latin typeface="Muller Regular" charset="0"/>
            </a:rPr>
            <a:t> B</a:t>
          </a:r>
          <a:endParaRPr lang="es-ES" sz="800" dirty="0">
            <a:latin typeface="Muller Regular" charset="0"/>
          </a:endParaRPr>
        </a:p>
      </dgm:t>
    </dgm:pt>
    <dgm:pt modelId="{D94EC3D0-9B23-433A-8781-2167FCB45A28}" type="parTrans" cxnId="{6B943D41-56BD-42D5-803A-3126865A3BF4}">
      <dgm:prSet/>
      <dgm:spPr/>
      <dgm:t>
        <a:bodyPr/>
        <a:lstStyle/>
        <a:p>
          <a:endParaRPr lang="es-ES" sz="2400">
            <a:latin typeface="Muller Regular" charset="0"/>
          </a:endParaRPr>
        </a:p>
      </dgm:t>
    </dgm:pt>
    <dgm:pt modelId="{AD0ECB7E-EA82-4170-9620-F83DBFAED9E5}" type="sibTrans" cxnId="{6B943D41-56BD-42D5-803A-3126865A3BF4}">
      <dgm:prSet/>
      <dgm:spPr/>
      <dgm:t>
        <a:bodyPr/>
        <a:lstStyle/>
        <a:p>
          <a:endParaRPr lang="es-ES" sz="2400">
            <a:latin typeface="Muller Regular" charset="0"/>
          </a:endParaRPr>
        </a:p>
      </dgm:t>
    </dgm:pt>
    <dgm:pt modelId="{A30571CC-E401-4096-B4B6-49A1B55FE96E}">
      <dgm:prSet custT="1"/>
      <dgm:spPr/>
      <dgm:t>
        <a:bodyPr/>
        <a:lstStyle/>
        <a:p>
          <a:r>
            <a:rPr lang="es-ES" sz="800" dirty="0" smtClean="0">
              <a:latin typeface="Muller Regular" charset="0"/>
            </a:rPr>
            <a:t>AND</a:t>
          </a:r>
        </a:p>
        <a:p>
          <a:r>
            <a:rPr lang="es-ES" sz="800" dirty="0" smtClean="0">
              <a:latin typeface="Muller Regular" charset="0"/>
            </a:rPr>
            <a:t>A and B</a:t>
          </a:r>
          <a:endParaRPr lang="es-ES" sz="800" dirty="0">
            <a:latin typeface="Muller Regular" charset="0"/>
          </a:endParaRPr>
        </a:p>
      </dgm:t>
    </dgm:pt>
    <dgm:pt modelId="{4D7DD71B-9375-4BDE-94FA-76D6466E4212}" type="parTrans" cxnId="{57268C3D-0459-4E9E-8794-9DDA97B34014}">
      <dgm:prSet/>
      <dgm:spPr/>
      <dgm:t>
        <a:bodyPr/>
        <a:lstStyle/>
        <a:p>
          <a:endParaRPr lang="es-ES" sz="2400">
            <a:latin typeface="Muller Regular" charset="0"/>
          </a:endParaRPr>
        </a:p>
      </dgm:t>
    </dgm:pt>
    <dgm:pt modelId="{A1A15422-2953-484D-A8C6-8DD0630B35B5}" type="sibTrans" cxnId="{57268C3D-0459-4E9E-8794-9DDA97B34014}">
      <dgm:prSet/>
      <dgm:spPr/>
      <dgm:t>
        <a:bodyPr/>
        <a:lstStyle/>
        <a:p>
          <a:endParaRPr lang="es-ES" sz="2400">
            <a:latin typeface="Muller Regular" charset="0"/>
          </a:endParaRPr>
        </a:p>
      </dgm:t>
    </dgm:pt>
    <dgm:pt modelId="{7A5C9A3E-F251-444E-9237-768A9B955E3E}">
      <dgm:prSet custT="1"/>
      <dgm:spPr/>
      <dgm:t>
        <a:bodyPr/>
        <a:lstStyle/>
        <a:p>
          <a:r>
            <a:rPr lang="es-ES" sz="800" dirty="0" smtClean="0">
              <a:latin typeface="Muller Regular" charset="0"/>
            </a:rPr>
            <a:t>NEGACIÓN</a:t>
          </a:r>
        </a:p>
        <a:p>
          <a:r>
            <a:rPr lang="es-ES" sz="800" dirty="0" err="1" smtClean="0">
              <a:latin typeface="Muller Regular" charset="0"/>
            </a:rPr>
            <a:t>Not</a:t>
          </a:r>
          <a:r>
            <a:rPr lang="es-ES" sz="800" dirty="0" smtClean="0">
              <a:latin typeface="Muller Regular" charset="0"/>
            </a:rPr>
            <a:t> A</a:t>
          </a:r>
          <a:endParaRPr lang="es-ES" sz="800" dirty="0">
            <a:latin typeface="Muller Regular" charset="0"/>
          </a:endParaRPr>
        </a:p>
      </dgm:t>
    </dgm:pt>
    <dgm:pt modelId="{B04AF83C-BE24-43F7-8824-2879885C5FC0}" type="parTrans" cxnId="{6C0D59ED-1A06-4543-BD86-F9125242E689}">
      <dgm:prSet/>
      <dgm:spPr/>
      <dgm:t>
        <a:bodyPr/>
        <a:lstStyle/>
        <a:p>
          <a:endParaRPr lang="es-ES" sz="2400">
            <a:latin typeface="Muller Regular" charset="0"/>
          </a:endParaRPr>
        </a:p>
      </dgm:t>
    </dgm:pt>
    <dgm:pt modelId="{97D323AB-E6D8-4F13-BA09-5269DD6C9AF7}" type="sibTrans" cxnId="{6C0D59ED-1A06-4543-BD86-F9125242E689}">
      <dgm:prSet/>
      <dgm:spPr/>
      <dgm:t>
        <a:bodyPr/>
        <a:lstStyle/>
        <a:p>
          <a:endParaRPr lang="es-ES" sz="2400">
            <a:latin typeface="Muller Regular" charset="0"/>
          </a:endParaRPr>
        </a:p>
      </dgm:t>
    </dgm:pt>
    <dgm:pt modelId="{001FAFBA-EDAA-44F8-8FBB-A37DA32446D6}">
      <dgm:prSet custT="1"/>
      <dgm:spPr/>
      <dgm:t>
        <a:bodyPr/>
        <a:lstStyle/>
        <a:p>
          <a:r>
            <a:rPr lang="es-ES" sz="800" dirty="0" smtClean="0">
              <a:latin typeface="Muller Regular" charset="0"/>
            </a:rPr>
            <a:t>XOR</a:t>
          </a:r>
        </a:p>
        <a:p>
          <a:r>
            <a:rPr lang="es-ES" sz="800" dirty="0" smtClean="0">
              <a:latin typeface="Muller Regular" charset="0"/>
            </a:rPr>
            <a:t>A ^ B</a:t>
          </a:r>
          <a:endParaRPr lang="es-ES" sz="800" dirty="0">
            <a:latin typeface="Muller Regular" charset="0"/>
          </a:endParaRPr>
        </a:p>
      </dgm:t>
    </dgm:pt>
    <dgm:pt modelId="{26145BE9-0006-4BFC-8BAE-32BBFE40E7E3}" type="parTrans" cxnId="{B8D5DB22-30D8-4B38-99E8-A5F027539A63}">
      <dgm:prSet/>
      <dgm:spPr/>
      <dgm:t>
        <a:bodyPr/>
        <a:lstStyle/>
        <a:p>
          <a:endParaRPr lang="es-ES" sz="2400">
            <a:latin typeface="Muller Regular" charset="0"/>
          </a:endParaRPr>
        </a:p>
      </dgm:t>
    </dgm:pt>
    <dgm:pt modelId="{F7B949B6-EB59-419C-A68E-6662A27A3E79}" type="sibTrans" cxnId="{B8D5DB22-30D8-4B38-99E8-A5F027539A63}">
      <dgm:prSet/>
      <dgm:spPr/>
      <dgm:t>
        <a:bodyPr/>
        <a:lstStyle/>
        <a:p>
          <a:endParaRPr lang="es-ES" sz="2400">
            <a:latin typeface="Muller Regular" charset="0"/>
          </a:endParaRPr>
        </a:p>
      </dgm:t>
    </dgm:pt>
    <dgm:pt modelId="{7007FC4B-9EBD-403F-A7EC-BC4DB6E7D7A0}">
      <dgm:prSet custT="1"/>
      <dgm:spPr/>
      <dgm:t>
        <a:bodyPr/>
        <a:lstStyle/>
        <a:p>
          <a:r>
            <a:rPr lang="es-ES" sz="800" dirty="0" smtClean="0">
              <a:latin typeface="Muller Regular" charset="0"/>
            </a:rPr>
            <a:t>AND</a:t>
          </a:r>
        </a:p>
        <a:p>
          <a:r>
            <a:rPr lang="es-ES" sz="800" dirty="0" smtClean="0">
              <a:latin typeface="Muller Regular" charset="0"/>
            </a:rPr>
            <a:t>A &amp; B</a:t>
          </a:r>
          <a:endParaRPr lang="es-ES" sz="800" dirty="0">
            <a:latin typeface="Muller Regular" charset="0"/>
          </a:endParaRPr>
        </a:p>
      </dgm:t>
    </dgm:pt>
    <dgm:pt modelId="{51FB30B0-8EE2-48EF-8309-97563953BC2F}" type="parTrans" cxnId="{C41D0F8D-C8DC-4961-A741-FC1BE1AA51D2}">
      <dgm:prSet/>
      <dgm:spPr/>
      <dgm:t>
        <a:bodyPr/>
        <a:lstStyle/>
        <a:p>
          <a:endParaRPr lang="es-ES" sz="2400">
            <a:latin typeface="Muller Regular" charset="0"/>
          </a:endParaRPr>
        </a:p>
      </dgm:t>
    </dgm:pt>
    <dgm:pt modelId="{12BE018D-7B72-43F0-B129-3526E7A09FA0}" type="sibTrans" cxnId="{C41D0F8D-C8DC-4961-A741-FC1BE1AA51D2}">
      <dgm:prSet/>
      <dgm:spPr/>
      <dgm:t>
        <a:bodyPr/>
        <a:lstStyle/>
        <a:p>
          <a:endParaRPr lang="es-ES" sz="2400">
            <a:latin typeface="Muller Regular" charset="0"/>
          </a:endParaRPr>
        </a:p>
      </dgm:t>
    </dgm:pt>
    <dgm:pt modelId="{445E66FF-4F61-4ECC-8127-A222A9465B82}">
      <dgm:prSet custT="1"/>
      <dgm:spPr/>
      <dgm:t>
        <a:bodyPr/>
        <a:lstStyle/>
        <a:p>
          <a:r>
            <a:rPr lang="es-ES" sz="800" dirty="0" smtClean="0">
              <a:latin typeface="Muller Regular" charset="0"/>
            </a:rPr>
            <a:t>DESIGUALDAD</a:t>
          </a:r>
        </a:p>
        <a:p>
          <a:r>
            <a:rPr lang="es-ES" sz="800" dirty="0" smtClean="0">
              <a:latin typeface="Muller Regular" charset="0"/>
            </a:rPr>
            <a:t>A != B</a:t>
          </a:r>
          <a:endParaRPr lang="es-ES" sz="800" dirty="0">
            <a:latin typeface="Muller Regular" charset="0"/>
          </a:endParaRPr>
        </a:p>
      </dgm:t>
    </dgm:pt>
    <dgm:pt modelId="{B7F4A536-A6AF-448D-861D-F0FD55753F0D}" type="sibTrans" cxnId="{6644B1C7-F0D9-4BD9-B0C6-2860430CD5CB}">
      <dgm:prSet/>
      <dgm:spPr/>
      <dgm:t>
        <a:bodyPr/>
        <a:lstStyle/>
        <a:p>
          <a:endParaRPr lang="es-ES" sz="2400">
            <a:latin typeface="Muller Regular" charset="0"/>
          </a:endParaRPr>
        </a:p>
      </dgm:t>
    </dgm:pt>
    <dgm:pt modelId="{0CF051B7-88A4-437B-ADB0-73D0C9F6D25A}" type="parTrans" cxnId="{6644B1C7-F0D9-4BD9-B0C6-2860430CD5CB}">
      <dgm:prSet/>
      <dgm:spPr/>
      <dgm:t>
        <a:bodyPr/>
        <a:lstStyle/>
        <a:p>
          <a:endParaRPr lang="es-ES" sz="2400">
            <a:latin typeface="Muller Regular" charset="0"/>
          </a:endParaRPr>
        </a:p>
      </dgm:t>
    </dgm:pt>
    <dgm:pt modelId="{5C9B87BC-0BB5-4CF0-A628-9ED822760094}" type="pres">
      <dgm:prSet presAssocID="{113F7FB6-3ECC-4BAA-8A95-73FADCEF489E}" presName="hierChild1" presStyleCnt="0">
        <dgm:presLayoutVars>
          <dgm:chPref val="1"/>
          <dgm:dir/>
          <dgm:animOne val="branch"/>
          <dgm:animLvl val="lvl"/>
          <dgm:resizeHandles/>
        </dgm:presLayoutVars>
      </dgm:prSet>
      <dgm:spPr/>
      <dgm:t>
        <a:bodyPr/>
        <a:lstStyle/>
        <a:p>
          <a:endParaRPr lang="es-ES"/>
        </a:p>
      </dgm:t>
    </dgm:pt>
    <dgm:pt modelId="{AB3CC652-42BA-4564-B6EA-0B83D7B7FA4F}" type="pres">
      <dgm:prSet presAssocID="{C08E6C37-F0E2-4373-9ED6-D99C361C8453}" presName="hierRoot1" presStyleCnt="0"/>
      <dgm:spPr/>
    </dgm:pt>
    <dgm:pt modelId="{39CD60BF-CD71-4A6D-8723-DCBF60FCEA16}" type="pres">
      <dgm:prSet presAssocID="{C08E6C37-F0E2-4373-9ED6-D99C361C8453}" presName="composite" presStyleCnt="0"/>
      <dgm:spPr/>
    </dgm:pt>
    <dgm:pt modelId="{A25738AC-A728-47EE-A002-2FFB0FF11A23}" type="pres">
      <dgm:prSet presAssocID="{C08E6C37-F0E2-4373-9ED6-D99C361C8453}" presName="background" presStyleLbl="node0" presStyleIdx="0" presStyleCnt="1"/>
      <dgm:spPr/>
    </dgm:pt>
    <dgm:pt modelId="{5A53C3CB-9CDF-490A-AC30-1BED62200D3D}" type="pres">
      <dgm:prSet presAssocID="{C08E6C37-F0E2-4373-9ED6-D99C361C8453}" presName="text" presStyleLbl="fgAcc0" presStyleIdx="0" presStyleCnt="1">
        <dgm:presLayoutVars>
          <dgm:chPref val="3"/>
        </dgm:presLayoutVars>
      </dgm:prSet>
      <dgm:spPr/>
      <dgm:t>
        <a:bodyPr/>
        <a:lstStyle/>
        <a:p>
          <a:endParaRPr lang="es-ES"/>
        </a:p>
      </dgm:t>
    </dgm:pt>
    <dgm:pt modelId="{4EDBD6CC-ED34-4724-85D4-3B03B7DCED9B}" type="pres">
      <dgm:prSet presAssocID="{C08E6C37-F0E2-4373-9ED6-D99C361C8453}" presName="hierChild2" presStyleCnt="0"/>
      <dgm:spPr/>
    </dgm:pt>
    <dgm:pt modelId="{3F8C6D41-E849-4DA9-8001-64A1B2A8331C}" type="pres">
      <dgm:prSet presAssocID="{4D422720-6DB3-4D56-8AF6-4CB9C9508A91}" presName="Name10" presStyleLbl="parChTrans1D2" presStyleIdx="0" presStyleCnt="4"/>
      <dgm:spPr/>
      <dgm:t>
        <a:bodyPr/>
        <a:lstStyle/>
        <a:p>
          <a:endParaRPr lang="es-ES"/>
        </a:p>
      </dgm:t>
    </dgm:pt>
    <dgm:pt modelId="{EE86658E-6CE3-46FC-902E-0B353FF8D0A8}" type="pres">
      <dgm:prSet presAssocID="{969F412B-967F-4D10-A303-C77231DC9B93}" presName="hierRoot2" presStyleCnt="0"/>
      <dgm:spPr/>
    </dgm:pt>
    <dgm:pt modelId="{6DCDDC81-66FA-4005-AED6-E291BEAEE6B5}" type="pres">
      <dgm:prSet presAssocID="{969F412B-967F-4D10-A303-C77231DC9B93}" presName="composite2" presStyleCnt="0"/>
      <dgm:spPr/>
    </dgm:pt>
    <dgm:pt modelId="{885EFDF4-BD2B-483B-9FCE-E60E4791A0A4}" type="pres">
      <dgm:prSet presAssocID="{969F412B-967F-4D10-A303-C77231DC9B93}" presName="background2" presStyleLbl="node2" presStyleIdx="0" presStyleCnt="4"/>
      <dgm:spPr/>
    </dgm:pt>
    <dgm:pt modelId="{EBA12AA3-D9D9-4798-84E1-B2B288843C1D}" type="pres">
      <dgm:prSet presAssocID="{969F412B-967F-4D10-A303-C77231DC9B93}" presName="text2" presStyleLbl="fgAcc2" presStyleIdx="0" presStyleCnt="4">
        <dgm:presLayoutVars>
          <dgm:chPref val="3"/>
        </dgm:presLayoutVars>
      </dgm:prSet>
      <dgm:spPr/>
      <dgm:t>
        <a:bodyPr/>
        <a:lstStyle/>
        <a:p>
          <a:endParaRPr lang="es-ES"/>
        </a:p>
      </dgm:t>
    </dgm:pt>
    <dgm:pt modelId="{43B918C0-4F70-47F4-9D51-2CC079B4AEC4}" type="pres">
      <dgm:prSet presAssocID="{969F412B-967F-4D10-A303-C77231DC9B93}" presName="hierChild3" presStyleCnt="0"/>
      <dgm:spPr/>
    </dgm:pt>
    <dgm:pt modelId="{09A45B89-797A-474B-A94A-E7CDA86714DB}" type="pres">
      <dgm:prSet presAssocID="{52674BA6-8BCE-4F1F-8028-75400A297E36}" presName="Name17" presStyleLbl="parChTrans1D3" presStyleIdx="0" presStyleCnt="5"/>
      <dgm:spPr/>
      <dgm:t>
        <a:bodyPr/>
        <a:lstStyle/>
        <a:p>
          <a:endParaRPr lang="es-ES"/>
        </a:p>
      </dgm:t>
    </dgm:pt>
    <dgm:pt modelId="{A428115F-43EA-4E7C-9B5C-5A26EB0F4218}" type="pres">
      <dgm:prSet presAssocID="{3EDCF109-C261-43CE-9BF8-D671C391AA60}" presName="hierRoot3" presStyleCnt="0"/>
      <dgm:spPr/>
    </dgm:pt>
    <dgm:pt modelId="{30986EE8-274D-4853-809E-E63EB3D42A24}" type="pres">
      <dgm:prSet presAssocID="{3EDCF109-C261-43CE-9BF8-D671C391AA60}" presName="composite3" presStyleCnt="0"/>
      <dgm:spPr/>
    </dgm:pt>
    <dgm:pt modelId="{F2DCC8A3-2829-4563-B1F0-09FD7715A4FC}" type="pres">
      <dgm:prSet presAssocID="{3EDCF109-C261-43CE-9BF8-D671C391AA60}" presName="background3" presStyleLbl="node3" presStyleIdx="0" presStyleCnt="5"/>
      <dgm:spPr/>
    </dgm:pt>
    <dgm:pt modelId="{D39AB969-8075-484E-992C-C0BD03D30863}" type="pres">
      <dgm:prSet presAssocID="{3EDCF109-C261-43CE-9BF8-D671C391AA60}" presName="text3" presStyleLbl="fgAcc3" presStyleIdx="0" presStyleCnt="5" custScaleX="122030">
        <dgm:presLayoutVars>
          <dgm:chPref val="3"/>
        </dgm:presLayoutVars>
      </dgm:prSet>
      <dgm:spPr/>
      <dgm:t>
        <a:bodyPr/>
        <a:lstStyle/>
        <a:p>
          <a:endParaRPr lang="es-ES"/>
        </a:p>
      </dgm:t>
    </dgm:pt>
    <dgm:pt modelId="{A6E3FBEB-D138-4BB7-AFEA-675396DBD295}" type="pres">
      <dgm:prSet presAssocID="{3EDCF109-C261-43CE-9BF8-D671C391AA60}" presName="hierChild4" presStyleCnt="0"/>
      <dgm:spPr/>
    </dgm:pt>
    <dgm:pt modelId="{1A00884A-2947-4B07-82EC-B9FC2197A26C}" type="pres">
      <dgm:prSet presAssocID="{2F167CF4-65E1-475C-A21A-D0E3FB325E25}" presName="Name23" presStyleLbl="parChTrans1D4" presStyleIdx="0" presStyleCnt="10"/>
      <dgm:spPr/>
      <dgm:t>
        <a:bodyPr/>
        <a:lstStyle/>
        <a:p>
          <a:endParaRPr lang="es-ES"/>
        </a:p>
      </dgm:t>
    </dgm:pt>
    <dgm:pt modelId="{E1B5EB51-6ADD-49F1-A0C0-5DCFB3D1EC46}" type="pres">
      <dgm:prSet presAssocID="{876BC6C1-31F5-413B-BA34-4406852AD55F}" presName="hierRoot4" presStyleCnt="0"/>
      <dgm:spPr/>
    </dgm:pt>
    <dgm:pt modelId="{8833D97A-B527-43A5-8EA5-C9E6AF2AB2E9}" type="pres">
      <dgm:prSet presAssocID="{876BC6C1-31F5-413B-BA34-4406852AD55F}" presName="composite4" presStyleCnt="0"/>
      <dgm:spPr/>
    </dgm:pt>
    <dgm:pt modelId="{1B090A45-4F48-469A-AACF-2202D5F7B340}" type="pres">
      <dgm:prSet presAssocID="{876BC6C1-31F5-413B-BA34-4406852AD55F}" presName="background4" presStyleLbl="node4" presStyleIdx="0" presStyleCnt="10"/>
      <dgm:spPr/>
    </dgm:pt>
    <dgm:pt modelId="{35B33AB8-E331-4409-8C02-F69A260C2EF1}" type="pres">
      <dgm:prSet presAssocID="{876BC6C1-31F5-413B-BA34-4406852AD55F}" presName="text4" presStyleLbl="fgAcc4" presStyleIdx="0" presStyleCnt="10" custScaleX="122030">
        <dgm:presLayoutVars>
          <dgm:chPref val="3"/>
        </dgm:presLayoutVars>
      </dgm:prSet>
      <dgm:spPr/>
      <dgm:t>
        <a:bodyPr/>
        <a:lstStyle/>
        <a:p>
          <a:endParaRPr lang="es-ES"/>
        </a:p>
      </dgm:t>
    </dgm:pt>
    <dgm:pt modelId="{FD016E06-81D9-45AB-A786-7B27C2BA7773}" type="pres">
      <dgm:prSet presAssocID="{876BC6C1-31F5-413B-BA34-4406852AD55F}" presName="hierChild5" presStyleCnt="0"/>
      <dgm:spPr/>
    </dgm:pt>
    <dgm:pt modelId="{73B7240C-BAD0-43FD-950B-2C5DC14EF2F3}" type="pres">
      <dgm:prSet presAssocID="{A9797681-0E6A-4BFA-A072-492C61616003}" presName="Name23" presStyleLbl="parChTrans1D4" presStyleIdx="1" presStyleCnt="10"/>
      <dgm:spPr/>
      <dgm:t>
        <a:bodyPr/>
        <a:lstStyle/>
        <a:p>
          <a:endParaRPr lang="es-ES"/>
        </a:p>
      </dgm:t>
    </dgm:pt>
    <dgm:pt modelId="{678A9D13-C7B5-4A84-A4D1-C40C9F653202}" type="pres">
      <dgm:prSet presAssocID="{AF8E95BA-7A1B-4692-8DB9-6C7268191F49}" presName="hierRoot4" presStyleCnt="0"/>
      <dgm:spPr/>
    </dgm:pt>
    <dgm:pt modelId="{DB8C8AA8-278A-43F0-B49C-C7732F9FD989}" type="pres">
      <dgm:prSet presAssocID="{AF8E95BA-7A1B-4692-8DB9-6C7268191F49}" presName="composite4" presStyleCnt="0"/>
      <dgm:spPr/>
    </dgm:pt>
    <dgm:pt modelId="{8454E096-F59A-4C79-87DA-94A441F07B61}" type="pres">
      <dgm:prSet presAssocID="{AF8E95BA-7A1B-4692-8DB9-6C7268191F49}" presName="background4" presStyleLbl="node4" presStyleIdx="1" presStyleCnt="10"/>
      <dgm:spPr/>
    </dgm:pt>
    <dgm:pt modelId="{6EC25CB5-B110-4C5C-95CB-3EDB00CE7E3C}" type="pres">
      <dgm:prSet presAssocID="{AF8E95BA-7A1B-4692-8DB9-6C7268191F49}" presName="text4" presStyleLbl="fgAcc4" presStyleIdx="1" presStyleCnt="10" custScaleX="122030">
        <dgm:presLayoutVars>
          <dgm:chPref val="3"/>
        </dgm:presLayoutVars>
      </dgm:prSet>
      <dgm:spPr/>
      <dgm:t>
        <a:bodyPr/>
        <a:lstStyle/>
        <a:p>
          <a:endParaRPr lang="es-ES"/>
        </a:p>
      </dgm:t>
    </dgm:pt>
    <dgm:pt modelId="{5E6FCCBE-BC0C-4E69-84E2-2AA0E6468159}" type="pres">
      <dgm:prSet presAssocID="{AF8E95BA-7A1B-4692-8DB9-6C7268191F49}" presName="hierChild5" presStyleCnt="0"/>
      <dgm:spPr/>
    </dgm:pt>
    <dgm:pt modelId="{540A8952-F2C2-44BE-8583-2C2FCBFF253B}" type="pres">
      <dgm:prSet presAssocID="{9DB43666-4753-467A-9870-61F4D1D652F9}" presName="Name23" presStyleLbl="parChTrans1D4" presStyleIdx="2" presStyleCnt="10"/>
      <dgm:spPr/>
      <dgm:t>
        <a:bodyPr/>
        <a:lstStyle/>
        <a:p>
          <a:endParaRPr lang="es-ES"/>
        </a:p>
      </dgm:t>
    </dgm:pt>
    <dgm:pt modelId="{857868AE-D49E-4DC9-BCA5-F555133E32E4}" type="pres">
      <dgm:prSet presAssocID="{BC2E46B5-ACC8-4576-8264-C541D51A95A0}" presName="hierRoot4" presStyleCnt="0"/>
      <dgm:spPr/>
    </dgm:pt>
    <dgm:pt modelId="{903D3C67-FAF3-4D59-ACA4-AAFA2041EDF8}" type="pres">
      <dgm:prSet presAssocID="{BC2E46B5-ACC8-4576-8264-C541D51A95A0}" presName="composite4" presStyleCnt="0"/>
      <dgm:spPr/>
    </dgm:pt>
    <dgm:pt modelId="{4FD6C9FC-271B-4C43-B39A-512EC4ED6320}" type="pres">
      <dgm:prSet presAssocID="{BC2E46B5-ACC8-4576-8264-C541D51A95A0}" presName="background4" presStyleLbl="node4" presStyleIdx="2" presStyleCnt="10"/>
      <dgm:spPr/>
    </dgm:pt>
    <dgm:pt modelId="{C6B72D1B-1646-4EA8-B0E5-2CE708FBD97A}" type="pres">
      <dgm:prSet presAssocID="{BC2E46B5-ACC8-4576-8264-C541D51A95A0}" presName="text4" presStyleLbl="fgAcc4" presStyleIdx="2" presStyleCnt="10" custScaleX="122030">
        <dgm:presLayoutVars>
          <dgm:chPref val="3"/>
        </dgm:presLayoutVars>
      </dgm:prSet>
      <dgm:spPr/>
      <dgm:t>
        <a:bodyPr/>
        <a:lstStyle/>
        <a:p>
          <a:endParaRPr lang="es-ES"/>
        </a:p>
      </dgm:t>
    </dgm:pt>
    <dgm:pt modelId="{0265D108-F0FB-4C37-B782-04AB8B98B936}" type="pres">
      <dgm:prSet presAssocID="{BC2E46B5-ACC8-4576-8264-C541D51A95A0}" presName="hierChild5" presStyleCnt="0"/>
      <dgm:spPr/>
    </dgm:pt>
    <dgm:pt modelId="{F79AB2FF-A23E-4869-9045-D66C21636817}" type="pres">
      <dgm:prSet presAssocID="{EB9EC713-A542-48A0-9F5B-21963125D0A8}" presName="Name17" presStyleLbl="parChTrans1D3" presStyleIdx="1" presStyleCnt="5"/>
      <dgm:spPr/>
      <dgm:t>
        <a:bodyPr/>
        <a:lstStyle/>
        <a:p>
          <a:endParaRPr lang="es-ES"/>
        </a:p>
      </dgm:t>
    </dgm:pt>
    <dgm:pt modelId="{E16F87AA-0E1B-4881-AAF6-039B7CE49B22}" type="pres">
      <dgm:prSet presAssocID="{405CF903-1908-436A-8F76-0D1B7744132F}" presName="hierRoot3" presStyleCnt="0"/>
      <dgm:spPr/>
    </dgm:pt>
    <dgm:pt modelId="{855200D0-D312-4D28-8D80-9B6D29947D02}" type="pres">
      <dgm:prSet presAssocID="{405CF903-1908-436A-8F76-0D1B7744132F}" presName="composite3" presStyleCnt="0"/>
      <dgm:spPr/>
    </dgm:pt>
    <dgm:pt modelId="{9DE149DF-3577-40AF-A917-5C493CF96FBE}" type="pres">
      <dgm:prSet presAssocID="{405CF903-1908-436A-8F76-0D1B7744132F}" presName="background3" presStyleLbl="node3" presStyleIdx="1" presStyleCnt="5"/>
      <dgm:spPr/>
    </dgm:pt>
    <dgm:pt modelId="{337BF529-6269-4810-AB52-2A16D2339964}" type="pres">
      <dgm:prSet presAssocID="{405CF903-1908-436A-8F76-0D1B7744132F}" presName="text3" presStyleLbl="fgAcc3" presStyleIdx="1" presStyleCnt="5">
        <dgm:presLayoutVars>
          <dgm:chPref val="3"/>
        </dgm:presLayoutVars>
      </dgm:prSet>
      <dgm:spPr/>
      <dgm:t>
        <a:bodyPr/>
        <a:lstStyle/>
        <a:p>
          <a:endParaRPr lang="es-ES"/>
        </a:p>
      </dgm:t>
    </dgm:pt>
    <dgm:pt modelId="{2AE689AC-B562-47EC-B0BA-44BEF6BA6AAF}" type="pres">
      <dgm:prSet presAssocID="{405CF903-1908-436A-8F76-0D1B7744132F}" presName="hierChild4" presStyleCnt="0"/>
      <dgm:spPr/>
    </dgm:pt>
    <dgm:pt modelId="{E738FBF2-8E88-4297-A84D-63EDFC8E3A2E}" type="pres">
      <dgm:prSet presAssocID="{C3E46508-D4B5-449E-8D8E-B7C31BB95024}" presName="Name23" presStyleLbl="parChTrans1D4" presStyleIdx="3" presStyleCnt="10"/>
      <dgm:spPr/>
      <dgm:t>
        <a:bodyPr/>
        <a:lstStyle/>
        <a:p>
          <a:endParaRPr lang="es-ES"/>
        </a:p>
      </dgm:t>
    </dgm:pt>
    <dgm:pt modelId="{4304D662-6CD2-4877-B9DC-677F7E22DBE1}" type="pres">
      <dgm:prSet presAssocID="{911C5C77-6C94-4BE2-AE12-E4BB6D61EF85}" presName="hierRoot4" presStyleCnt="0"/>
      <dgm:spPr/>
    </dgm:pt>
    <dgm:pt modelId="{5CBBC87C-59E7-4404-957C-A15CA3835566}" type="pres">
      <dgm:prSet presAssocID="{911C5C77-6C94-4BE2-AE12-E4BB6D61EF85}" presName="composite4" presStyleCnt="0"/>
      <dgm:spPr/>
    </dgm:pt>
    <dgm:pt modelId="{C4218C6B-5AFC-45E2-BDE6-5D00F2B342B8}" type="pres">
      <dgm:prSet presAssocID="{911C5C77-6C94-4BE2-AE12-E4BB6D61EF85}" presName="background4" presStyleLbl="node4" presStyleIdx="3" presStyleCnt="10"/>
      <dgm:spPr/>
    </dgm:pt>
    <dgm:pt modelId="{6258B605-8EAF-4698-85E6-940C0D5CC588}" type="pres">
      <dgm:prSet presAssocID="{911C5C77-6C94-4BE2-AE12-E4BB6D61EF85}" presName="text4" presStyleLbl="fgAcc4" presStyleIdx="3" presStyleCnt="10">
        <dgm:presLayoutVars>
          <dgm:chPref val="3"/>
        </dgm:presLayoutVars>
      </dgm:prSet>
      <dgm:spPr/>
      <dgm:t>
        <a:bodyPr/>
        <a:lstStyle/>
        <a:p>
          <a:endParaRPr lang="es-ES"/>
        </a:p>
      </dgm:t>
    </dgm:pt>
    <dgm:pt modelId="{B24366C0-8AF5-4585-8C63-E16ED67C6BB2}" type="pres">
      <dgm:prSet presAssocID="{911C5C77-6C94-4BE2-AE12-E4BB6D61EF85}" presName="hierChild5" presStyleCnt="0"/>
      <dgm:spPr/>
    </dgm:pt>
    <dgm:pt modelId="{8A38DC88-E394-450E-ACC9-38A9E046AD00}" type="pres">
      <dgm:prSet presAssocID="{76612640-73AE-465E-B875-12CA7184634E}" presName="Name23" presStyleLbl="parChTrans1D4" presStyleIdx="4" presStyleCnt="10"/>
      <dgm:spPr/>
      <dgm:t>
        <a:bodyPr/>
        <a:lstStyle/>
        <a:p>
          <a:endParaRPr lang="es-ES"/>
        </a:p>
      </dgm:t>
    </dgm:pt>
    <dgm:pt modelId="{42B9D2F5-2E42-455E-882A-D380334509ED}" type="pres">
      <dgm:prSet presAssocID="{2E87E90D-6B25-4719-B812-1D37ABDEE1B8}" presName="hierRoot4" presStyleCnt="0"/>
      <dgm:spPr/>
    </dgm:pt>
    <dgm:pt modelId="{E3251069-56B8-4BAD-A306-0742EBE75920}" type="pres">
      <dgm:prSet presAssocID="{2E87E90D-6B25-4719-B812-1D37ABDEE1B8}" presName="composite4" presStyleCnt="0"/>
      <dgm:spPr/>
    </dgm:pt>
    <dgm:pt modelId="{CBE65A17-D50D-498B-B630-9CAB6D02AE27}" type="pres">
      <dgm:prSet presAssocID="{2E87E90D-6B25-4719-B812-1D37ABDEE1B8}" presName="background4" presStyleLbl="node4" presStyleIdx="4" presStyleCnt="10"/>
      <dgm:spPr/>
    </dgm:pt>
    <dgm:pt modelId="{BE02C994-338B-4C83-BD0F-BCEAFFCAA633}" type="pres">
      <dgm:prSet presAssocID="{2E87E90D-6B25-4719-B812-1D37ABDEE1B8}" presName="text4" presStyleLbl="fgAcc4" presStyleIdx="4" presStyleCnt="10">
        <dgm:presLayoutVars>
          <dgm:chPref val="3"/>
        </dgm:presLayoutVars>
      </dgm:prSet>
      <dgm:spPr/>
      <dgm:t>
        <a:bodyPr/>
        <a:lstStyle/>
        <a:p>
          <a:endParaRPr lang="es-ES"/>
        </a:p>
      </dgm:t>
    </dgm:pt>
    <dgm:pt modelId="{EA5BFA2C-ED57-4BC8-B132-25BDB79D1B6F}" type="pres">
      <dgm:prSet presAssocID="{2E87E90D-6B25-4719-B812-1D37ABDEE1B8}" presName="hierChild5" presStyleCnt="0"/>
      <dgm:spPr/>
    </dgm:pt>
    <dgm:pt modelId="{AB01B5B5-0346-4C82-96EA-98E642BD55CC}" type="pres">
      <dgm:prSet presAssocID="{DA133665-8BA2-411F-BD3D-990FAAD57D33}" presName="Name10" presStyleLbl="parChTrans1D2" presStyleIdx="1" presStyleCnt="4"/>
      <dgm:spPr/>
      <dgm:t>
        <a:bodyPr/>
        <a:lstStyle/>
        <a:p>
          <a:endParaRPr lang="es-ES"/>
        </a:p>
      </dgm:t>
    </dgm:pt>
    <dgm:pt modelId="{8CE8297A-257A-48D2-BA26-A98BF5782F61}" type="pres">
      <dgm:prSet presAssocID="{68CA5C8D-BFAF-4FB5-A0D8-40C0798AC624}" presName="hierRoot2" presStyleCnt="0"/>
      <dgm:spPr/>
    </dgm:pt>
    <dgm:pt modelId="{5B72C75B-7CEB-4FCA-8623-C171761DB7AF}" type="pres">
      <dgm:prSet presAssocID="{68CA5C8D-BFAF-4FB5-A0D8-40C0798AC624}" presName="composite2" presStyleCnt="0"/>
      <dgm:spPr/>
    </dgm:pt>
    <dgm:pt modelId="{5867553F-A30E-489F-B203-E9EA7BB7F5AC}" type="pres">
      <dgm:prSet presAssocID="{68CA5C8D-BFAF-4FB5-A0D8-40C0798AC624}" presName="background2" presStyleLbl="node2" presStyleIdx="1" presStyleCnt="4"/>
      <dgm:spPr/>
    </dgm:pt>
    <dgm:pt modelId="{13CE7C5C-3318-4AC8-ABCB-B129A5E40EBD}" type="pres">
      <dgm:prSet presAssocID="{68CA5C8D-BFAF-4FB5-A0D8-40C0798AC624}" presName="text2" presStyleLbl="fgAcc2" presStyleIdx="1" presStyleCnt="4" custScaleX="107902">
        <dgm:presLayoutVars>
          <dgm:chPref val="3"/>
        </dgm:presLayoutVars>
      </dgm:prSet>
      <dgm:spPr/>
      <dgm:t>
        <a:bodyPr/>
        <a:lstStyle/>
        <a:p>
          <a:endParaRPr lang="es-ES"/>
        </a:p>
      </dgm:t>
    </dgm:pt>
    <dgm:pt modelId="{CC9A73B9-DED2-466A-900D-E074234FC441}" type="pres">
      <dgm:prSet presAssocID="{68CA5C8D-BFAF-4FB5-A0D8-40C0798AC624}" presName="hierChild3" presStyleCnt="0"/>
      <dgm:spPr/>
    </dgm:pt>
    <dgm:pt modelId="{3E7F13EF-DE49-4776-ABE2-81C8398F31F2}" type="pres">
      <dgm:prSet presAssocID="{78047915-5B22-4EAD-97E8-449DFC174830}" presName="Name17" presStyleLbl="parChTrans1D3" presStyleIdx="2" presStyleCnt="5"/>
      <dgm:spPr/>
      <dgm:t>
        <a:bodyPr/>
        <a:lstStyle/>
        <a:p>
          <a:endParaRPr lang="es-ES"/>
        </a:p>
      </dgm:t>
    </dgm:pt>
    <dgm:pt modelId="{0FE0733C-B7DD-4F8C-8525-E8FE5FE60A87}" type="pres">
      <dgm:prSet presAssocID="{0CF144C5-824F-4F24-9610-1026B45EBD71}" presName="hierRoot3" presStyleCnt="0"/>
      <dgm:spPr/>
    </dgm:pt>
    <dgm:pt modelId="{F98B9022-CD14-46DA-A3D6-2CF11124173E}" type="pres">
      <dgm:prSet presAssocID="{0CF144C5-824F-4F24-9610-1026B45EBD71}" presName="composite3" presStyleCnt="0"/>
      <dgm:spPr/>
    </dgm:pt>
    <dgm:pt modelId="{F0B544FB-323F-413C-A564-7353C1D016C8}" type="pres">
      <dgm:prSet presAssocID="{0CF144C5-824F-4F24-9610-1026B45EBD71}" presName="background3" presStyleLbl="node3" presStyleIdx="2" presStyleCnt="5"/>
      <dgm:spPr/>
    </dgm:pt>
    <dgm:pt modelId="{DC130A47-66DD-41C7-94D7-211A211EE0F9}" type="pres">
      <dgm:prSet presAssocID="{0CF144C5-824F-4F24-9610-1026B45EBD71}" presName="text3" presStyleLbl="fgAcc3" presStyleIdx="2" presStyleCnt="5">
        <dgm:presLayoutVars>
          <dgm:chPref val="3"/>
        </dgm:presLayoutVars>
      </dgm:prSet>
      <dgm:spPr/>
      <dgm:t>
        <a:bodyPr/>
        <a:lstStyle/>
        <a:p>
          <a:endParaRPr lang="es-ES"/>
        </a:p>
      </dgm:t>
    </dgm:pt>
    <dgm:pt modelId="{77447D59-BAFD-4E2D-A83F-4411CB1AE1C5}" type="pres">
      <dgm:prSet presAssocID="{0CF144C5-824F-4F24-9610-1026B45EBD71}" presName="hierChild4" presStyleCnt="0"/>
      <dgm:spPr/>
    </dgm:pt>
    <dgm:pt modelId="{5FCC6A35-4EB3-42BF-9FBD-F9100F3C44BE}" type="pres">
      <dgm:prSet presAssocID="{0CF051B7-88A4-437B-ADB0-73D0C9F6D25A}" presName="Name23" presStyleLbl="parChTrans1D4" presStyleIdx="5" presStyleCnt="10"/>
      <dgm:spPr/>
      <dgm:t>
        <a:bodyPr/>
        <a:lstStyle/>
        <a:p>
          <a:endParaRPr lang="es-ES"/>
        </a:p>
      </dgm:t>
    </dgm:pt>
    <dgm:pt modelId="{345B24F9-2819-49D1-B89F-CAB0B2C962A9}" type="pres">
      <dgm:prSet presAssocID="{445E66FF-4F61-4ECC-8127-A222A9465B82}" presName="hierRoot4" presStyleCnt="0"/>
      <dgm:spPr/>
    </dgm:pt>
    <dgm:pt modelId="{9212DBFE-9E29-4C9E-9F4D-C1DD8F71702A}" type="pres">
      <dgm:prSet presAssocID="{445E66FF-4F61-4ECC-8127-A222A9465B82}" presName="composite4" presStyleCnt="0"/>
      <dgm:spPr/>
    </dgm:pt>
    <dgm:pt modelId="{B276C9E9-A857-4BBF-B49D-8192B2A1C6F1}" type="pres">
      <dgm:prSet presAssocID="{445E66FF-4F61-4ECC-8127-A222A9465B82}" presName="background4" presStyleLbl="node4" presStyleIdx="5" presStyleCnt="10"/>
      <dgm:spPr/>
    </dgm:pt>
    <dgm:pt modelId="{96036C98-7357-4446-82DD-69EBC013EFDD}" type="pres">
      <dgm:prSet presAssocID="{445E66FF-4F61-4ECC-8127-A222A9465B82}" presName="text4" presStyleLbl="fgAcc4" presStyleIdx="5" presStyleCnt="10">
        <dgm:presLayoutVars>
          <dgm:chPref val="3"/>
        </dgm:presLayoutVars>
      </dgm:prSet>
      <dgm:spPr/>
      <dgm:t>
        <a:bodyPr/>
        <a:lstStyle/>
        <a:p>
          <a:endParaRPr lang="es-ES"/>
        </a:p>
      </dgm:t>
    </dgm:pt>
    <dgm:pt modelId="{1DE9EDE2-B4BC-4404-A771-E6C47B01D1AF}" type="pres">
      <dgm:prSet presAssocID="{445E66FF-4F61-4ECC-8127-A222A9465B82}" presName="hierChild5" presStyleCnt="0"/>
      <dgm:spPr/>
    </dgm:pt>
    <dgm:pt modelId="{7D898723-CD8A-4F6D-B54A-0841B87CD8E7}" type="pres">
      <dgm:prSet presAssocID="{A9626D7C-68AF-4E19-B450-6B43A4FD2C40}" presName="Name10" presStyleLbl="parChTrans1D2" presStyleIdx="2" presStyleCnt="4"/>
      <dgm:spPr/>
      <dgm:t>
        <a:bodyPr/>
        <a:lstStyle/>
        <a:p>
          <a:endParaRPr lang="es-ES"/>
        </a:p>
      </dgm:t>
    </dgm:pt>
    <dgm:pt modelId="{04266774-3F16-4F2A-B9FA-C44F689C9C47}" type="pres">
      <dgm:prSet presAssocID="{381CE0E6-EC1C-4D7A-95C0-1CA732E0928B}" presName="hierRoot2" presStyleCnt="0"/>
      <dgm:spPr/>
    </dgm:pt>
    <dgm:pt modelId="{35860149-1932-4596-BE6B-892EF21CEFD3}" type="pres">
      <dgm:prSet presAssocID="{381CE0E6-EC1C-4D7A-95C0-1CA732E0928B}" presName="composite2" presStyleCnt="0"/>
      <dgm:spPr/>
    </dgm:pt>
    <dgm:pt modelId="{17C8AA69-D7FA-4D2F-AD40-C9A033D96E63}" type="pres">
      <dgm:prSet presAssocID="{381CE0E6-EC1C-4D7A-95C0-1CA732E0928B}" presName="background2" presStyleLbl="node2" presStyleIdx="2" presStyleCnt="4"/>
      <dgm:spPr/>
    </dgm:pt>
    <dgm:pt modelId="{2F5A12CE-55D9-4958-B8A9-431A9F25CB5D}" type="pres">
      <dgm:prSet presAssocID="{381CE0E6-EC1C-4D7A-95C0-1CA732E0928B}" presName="text2" presStyleLbl="fgAcc2" presStyleIdx="2" presStyleCnt="4">
        <dgm:presLayoutVars>
          <dgm:chPref val="3"/>
        </dgm:presLayoutVars>
      </dgm:prSet>
      <dgm:spPr/>
      <dgm:t>
        <a:bodyPr/>
        <a:lstStyle/>
        <a:p>
          <a:endParaRPr lang="es-ES"/>
        </a:p>
      </dgm:t>
    </dgm:pt>
    <dgm:pt modelId="{68BA1D7D-8835-4639-A7C8-6AB0B1C5F824}" type="pres">
      <dgm:prSet presAssocID="{381CE0E6-EC1C-4D7A-95C0-1CA732E0928B}" presName="hierChild3" presStyleCnt="0"/>
      <dgm:spPr/>
    </dgm:pt>
    <dgm:pt modelId="{C91E0401-8BD8-4AFB-9303-17FED4F7F561}" type="pres">
      <dgm:prSet presAssocID="{D94EC3D0-9B23-433A-8781-2167FCB45A28}" presName="Name17" presStyleLbl="parChTrans1D3" presStyleIdx="3" presStyleCnt="5"/>
      <dgm:spPr/>
      <dgm:t>
        <a:bodyPr/>
        <a:lstStyle/>
        <a:p>
          <a:endParaRPr lang="es-ES"/>
        </a:p>
      </dgm:t>
    </dgm:pt>
    <dgm:pt modelId="{C5D90F47-CF75-4A2C-9C9C-B525F058FECF}" type="pres">
      <dgm:prSet presAssocID="{0A4F7B78-203A-41CA-8337-1CCE7E2923E5}" presName="hierRoot3" presStyleCnt="0"/>
      <dgm:spPr/>
    </dgm:pt>
    <dgm:pt modelId="{D78992BA-E801-4C24-9358-1F25D1607AED}" type="pres">
      <dgm:prSet presAssocID="{0A4F7B78-203A-41CA-8337-1CCE7E2923E5}" presName="composite3" presStyleCnt="0"/>
      <dgm:spPr/>
    </dgm:pt>
    <dgm:pt modelId="{AC379974-C735-409F-B2B1-7119BE3402F4}" type="pres">
      <dgm:prSet presAssocID="{0A4F7B78-203A-41CA-8337-1CCE7E2923E5}" presName="background3" presStyleLbl="node3" presStyleIdx="3" presStyleCnt="5"/>
      <dgm:spPr/>
    </dgm:pt>
    <dgm:pt modelId="{38BB5A62-6176-437A-BE6D-EA701A54E1E4}" type="pres">
      <dgm:prSet presAssocID="{0A4F7B78-203A-41CA-8337-1CCE7E2923E5}" presName="text3" presStyleLbl="fgAcc3" presStyleIdx="3" presStyleCnt="5">
        <dgm:presLayoutVars>
          <dgm:chPref val="3"/>
        </dgm:presLayoutVars>
      </dgm:prSet>
      <dgm:spPr/>
      <dgm:t>
        <a:bodyPr/>
        <a:lstStyle/>
        <a:p>
          <a:endParaRPr lang="es-ES"/>
        </a:p>
      </dgm:t>
    </dgm:pt>
    <dgm:pt modelId="{B7CEFDEE-9923-4756-94BC-DF9A333E6F92}" type="pres">
      <dgm:prSet presAssocID="{0A4F7B78-203A-41CA-8337-1CCE7E2923E5}" presName="hierChild4" presStyleCnt="0"/>
      <dgm:spPr/>
    </dgm:pt>
    <dgm:pt modelId="{D2E73C6A-7255-4168-BDD4-99E4EA87FFCC}" type="pres">
      <dgm:prSet presAssocID="{4D7DD71B-9375-4BDE-94FA-76D6466E4212}" presName="Name23" presStyleLbl="parChTrans1D4" presStyleIdx="6" presStyleCnt="10"/>
      <dgm:spPr/>
      <dgm:t>
        <a:bodyPr/>
        <a:lstStyle/>
        <a:p>
          <a:endParaRPr lang="es-ES"/>
        </a:p>
      </dgm:t>
    </dgm:pt>
    <dgm:pt modelId="{BB7E2CCE-F90A-4EB4-99FB-366D45862CD5}" type="pres">
      <dgm:prSet presAssocID="{A30571CC-E401-4096-B4B6-49A1B55FE96E}" presName="hierRoot4" presStyleCnt="0"/>
      <dgm:spPr/>
    </dgm:pt>
    <dgm:pt modelId="{8DD57637-7E40-4ED0-A716-5003581F1D10}" type="pres">
      <dgm:prSet presAssocID="{A30571CC-E401-4096-B4B6-49A1B55FE96E}" presName="composite4" presStyleCnt="0"/>
      <dgm:spPr/>
    </dgm:pt>
    <dgm:pt modelId="{183D08ED-991F-4C10-A32A-B4D082DE681F}" type="pres">
      <dgm:prSet presAssocID="{A30571CC-E401-4096-B4B6-49A1B55FE96E}" presName="background4" presStyleLbl="node4" presStyleIdx="6" presStyleCnt="10"/>
      <dgm:spPr/>
    </dgm:pt>
    <dgm:pt modelId="{1720C6DA-71AD-4974-A196-C53473D275BB}" type="pres">
      <dgm:prSet presAssocID="{A30571CC-E401-4096-B4B6-49A1B55FE96E}" presName="text4" presStyleLbl="fgAcc4" presStyleIdx="6" presStyleCnt="10">
        <dgm:presLayoutVars>
          <dgm:chPref val="3"/>
        </dgm:presLayoutVars>
      </dgm:prSet>
      <dgm:spPr/>
      <dgm:t>
        <a:bodyPr/>
        <a:lstStyle/>
        <a:p>
          <a:endParaRPr lang="es-ES"/>
        </a:p>
      </dgm:t>
    </dgm:pt>
    <dgm:pt modelId="{6E0010A1-26E6-4501-911B-A19B211629D1}" type="pres">
      <dgm:prSet presAssocID="{A30571CC-E401-4096-B4B6-49A1B55FE96E}" presName="hierChild5" presStyleCnt="0"/>
      <dgm:spPr/>
    </dgm:pt>
    <dgm:pt modelId="{6478687A-4BAC-4D6E-8C6F-3C54420B339F}" type="pres">
      <dgm:prSet presAssocID="{B04AF83C-BE24-43F7-8824-2879885C5FC0}" presName="Name23" presStyleLbl="parChTrans1D4" presStyleIdx="7" presStyleCnt="10"/>
      <dgm:spPr/>
      <dgm:t>
        <a:bodyPr/>
        <a:lstStyle/>
        <a:p>
          <a:endParaRPr lang="es-ES"/>
        </a:p>
      </dgm:t>
    </dgm:pt>
    <dgm:pt modelId="{76FFE9E7-C99F-4FB3-B4F0-C8FA2C98A749}" type="pres">
      <dgm:prSet presAssocID="{7A5C9A3E-F251-444E-9237-768A9B955E3E}" presName="hierRoot4" presStyleCnt="0"/>
      <dgm:spPr/>
    </dgm:pt>
    <dgm:pt modelId="{975A524A-948E-4894-8367-1147E5050F9A}" type="pres">
      <dgm:prSet presAssocID="{7A5C9A3E-F251-444E-9237-768A9B955E3E}" presName="composite4" presStyleCnt="0"/>
      <dgm:spPr/>
    </dgm:pt>
    <dgm:pt modelId="{F0923EF8-52F1-485B-8EDF-291C378C5735}" type="pres">
      <dgm:prSet presAssocID="{7A5C9A3E-F251-444E-9237-768A9B955E3E}" presName="background4" presStyleLbl="node4" presStyleIdx="7" presStyleCnt="10"/>
      <dgm:spPr/>
    </dgm:pt>
    <dgm:pt modelId="{71F3D794-0553-4C64-8BBD-BAD0125AE10F}" type="pres">
      <dgm:prSet presAssocID="{7A5C9A3E-F251-444E-9237-768A9B955E3E}" presName="text4" presStyleLbl="fgAcc4" presStyleIdx="7" presStyleCnt="10">
        <dgm:presLayoutVars>
          <dgm:chPref val="3"/>
        </dgm:presLayoutVars>
      </dgm:prSet>
      <dgm:spPr/>
      <dgm:t>
        <a:bodyPr/>
        <a:lstStyle/>
        <a:p>
          <a:endParaRPr lang="es-ES"/>
        </a:p>
      </dgm:t>
    </dgm:pt>
    <dgm:pt modelId="{70584D89-CA54-4F3F-BEC2-12F9B7091B48}" type="pres">
      <dgm:prSet presAssocID="{7A5C9A3E-F251-444E-9237-768A9B955E3E}" presName="hierChild5" presStyleCnt="0"/>
      <dgm:spPr/>
    </dgm:pt>
    <dgm:pt modelId="{ACB4C5C0-2851-484D-BAC9-5D704A1F674D}" type="pres">
      <dgm:prSet presAssocID="{2254346B-5C94-4C9B-97A1-1E66006A4752}" presName="Name10" presStyleLbl="parChTrans1D2" presStyleIdx="3" presStyleCnt="4"/>
      <dgm:spPr/>
      <dgm:t>
        <a:bodyPr/>
        <a:lstStyle/>
        <a:p>
          <a:endParaRPr lang="es-ES"/>
        </a:p>
      </dgm:t>
    </dgm:pt>
    <dgm:pt modelId="{44E8DBAC-D7C0-4E16-995E-6E679E4BAEA9}" type="pres">
      <dgm:prSet presAssocID="{7AF607F0-9D56-4973-8AFC-BE9104278F65}" presName="hierRoot2" presStyleCnt="0"/>
      <dgm:spPr/>
    </dgm:pt>
    <dgm:pt modelId="{6583A827-1648-4E25-B616-87A400FA05AB}" type="pres">
      <dgm:prSet presAssocID="{7AF607F0-9D56-4973-8AFC-BE9104278F65}" presName="composite2" presStyleCnt="0"/>
      <dgm:spPr/>
    </dgm:pt>
    <dgm:pt modelId="{46B2325C-93FA-4F50-B3E0-6F956DA1961E}" type="pres">
      <dgm:prSet presAssocID="{7AF607F0-9D56-4973-8AFC-BE9104278F65}" presName="background2" presStyleLbl="node2" presStyleIdx="3" presStyleCnt="4"/>
      <dgm:spPr/>
    </dgm:pt>
    <dgm:pt modelId="{BBF04045-4599-4093-89B9-DB7D3E2D0357}" type="pres">
      <dgm:prSet presAssocID="{7AF607F0-9D56-4973-8AFC-BE9104278F65}" presName="text2" presStyleLbl="fgAcc2" presStyleIdx="3" presStyleCnt="4">
        <dgm:presLayoutVars>
          <dgm:chPref val="3"/>
        </dgm:presLayoutVars>
      </dgm:prSet>
      <dgm:spPr/>
      <dgm:t>
        <a:bodyPr/>
        <a:lstStyle/>
        <a:p>
          <a:endParaRPr lang="es-ES"/>
        </a:p>
      </dgm:t>
    </dgm:pt>
    <dgm:pt modelId="{1560AD11-6FCD-4AED-B2B3-1DA83548C5FD}" type="pres">
      <dgm:prSet presAssocID="{7AF607F0-9D56-4973-8AFC-BE9104278F65}" presName="hierChild3" presStyleCnt="0"/>
      <dgm:spPr/>
    </dgm:pt>
    <dgm:pt modelId="{EAA3C23A-7981-43AB-9464-B37073632F6C}" type="pres">
      <dgm:prSet presAssocID="{E2A4B9BE-E9BC-4E4E-A614-3FBD2DB1249F}" presName="Name17" presStyleLbl="parChTrans1D3" presStyleIdx="4" presStyleCnt="5"/>
      <dgm:spPr/>
      <dgm:t>
        <a:bodyPr/>
        <a:lstStyle/>
        <a:p>
          <a:endParaRPr lang="es-ES"/>
        </a:p>
      </dgm:t>
    </dgm:pt>
    <dgm:pt modelId="{6203186F-5F73-454F-A947-739811A8F6D6}" type="pres">
      <dgm:prSet presAssocID="{32C445B0-D07C-415D-8C8D-0969AD368A4C}" presName="hierRoot3" presStyleCnt="0"/>
      <dgm:spPr/>
    </dgm:pt>
    <dgm:pt modelId="{8D408361-0E1E-4938-B264-CE63BB413C2E}" type="pres">
      <dgm:prSet presAssocID="{32C445B0-D07C-415D-8C8D-0969AD368A4C}" presName="composite3" presStyleCnt="0"/>
      <dgm:spPr/>
    </dgm:pt>
    <dgm:pt modelId="{B1B67DFB-FAB5-4A46-9FB2-03133800E1B6}" type="pres">
      <dgm:prSet presAssocID="{32C445B0-D07C-415D-8C8D-0969AD368A4C}" presName="background3" presStyleLbl="node3" presStyleIdx="4" presStyleCnt="5"/>
      <dgm:spPr/>
    </dgm:pt>
    <dgm:pt modelId="{7CB1B892-2C0A-4725-A7D1-C77C878E542F}" type="pres">
      <dgm:prSet presAssocID="{32C445B0-D07C-415D-8C8D-0969AD368A4C}" presName="text3" presStyleLbl="fgAcc3" presStyleIdx="4" presStyleCnt="5">
        <dgm:presLayoutVars>
          <dgm:chPref val="3"/>
        </dgm:presLayoutVars>
      </dgm:prSet>
      <dgm:spPr/>
      <dgm:t>
        <a:bodyPr/>
        <a:lstStyle/>
        <a:p>
          <a:endParaRPr lang="es-ES"/>
        </a:p>
      </dgm:t>
    </dgm:pt>
    <dgm:pt modelId="{4EB47D22-0A9C-442D-86AF-3998FDED2218}" type="pres">
      <dgm:prSet presAssocID="{32C445B0-D07C-415D-8C8D-0969AD368A4C}" presName="hierChild4" presStyleCnt="0"/>
      <dgm:spPr/>
    </dgm:pt>
    <dgm:pt modelId="{61E31B87-AFE6-4E98-A8B4-2F8EB3567B42}" type="pres">
      <dgm:prSet presAssocID="{26145BE9-0006-4BFC-8BAE-32BBFE40E7E3}" presName="Name23" presStyleLbl="parChTrans1D4" presStyleIdx="8" presStyleCnt="10"/>
      <dgm:spPr/>
      <dgm:t>
        <a:bodyPr/>
        <a:lstStyle/>
        <a:p>
          <a:endParaRPr lang="es-ES"/>
        </a:p>
      </dgm:t>
    </dgm:pt>
    <dgm:pt modelId="{2DA45C5F-AB86-492F-B853-68E3D038B95C}" type="pres">
      <dgm:prSet presAssocID="{001FAFBA-EDAA-44F8-8FBB-A37DA32446D6}" presName="hierRoot4" presStyleCnt="0"/>
      <dgm:spPr/>
    </dgm:pt>
    <dgm:pt modelId="{B0F05305-CBAD-4AC6-82E4-1CE579AF07AE}" type="pres">
      <dgm:prSet presAssocID="{001FAFBA-EDAA-44F8-8FBB-A37DA32446D6}" presName="composite4" presStyleCnt="0"/>
      <dgm:spPr/>
    </dgm:pt>
    <dgm:pt modelId="{9A5E4C97-F3A5-4C04-B7A7-DD864EAC7CE6}" type="pres">
      <dgm:prSet presAssocID="{001FAFBA-EDAA-44F8-8FBB-A37DA32446D6}" presName="background4" presStyleLbl="node4" presStyleIdx="8" presStyleCnt="10"/>
      <dgm:spPr/>
    </dgm:pt>
    <dgm:pt modelId="{25EDE81A-F266-4140-ACAE-B518305F37C2}" type="pres">
      <dgm:prSet presAssocID="{001FAFBA-EDAA-44F8-8FBB-A37DA32446D6}" presName="text4" presStyleLbl="fgAcc4" presStyleIdx="8" presStyleCnt="10">
        <dgm:presLayoutVars>
          <dgm:chPref val="3"/>
        </dgm:presLayoutVars>
      </dgm:prSet>
      <dgm:spPr/>
      <dgm:t>
        <a:bodyPr/>
        <a:lstStyle/>
        <a:p>
          <a:endParaRPr lang="es-ES"/>
        </a:p>
      </dgm:t>
    </dgm:pt>
    <dgm:pt modelId="{9E8BE7DB-C285-4E59-A073-1ECF241A91D6}" type="pres">
      <dgm:prSet presAssocID="{001FAFBA-EDAA-44F8-8FBB-A37DA32446D6}" presName="hierChild5" presStyleCnt="0"/>
      <dgm:spPr/>
    </dgm:pt>
    <dgm:pt modelId="{418A8923-ED65-4DA7-BF7C-0A6D50E17B34}" type="pres">
      <dgm:prSet presAssocID="{51FB30B0-8EE2-48EF-8309-97563953BC2F}" presName="Name23" presStyleLbl="parChTrans1D4" presStyleIdx="9" presStyleCnt="10"/>
      <dgm:spPr/>
      <dgm:t>
        <a:bodyPr/>
        <a:lstStyle/>
        <a:p>
          <a:endParaRPr lang="es-ES"/>
        </a:p>
      </dgm:t>
    </dgm:pt>
    <dgm:pt modelId="{87F9F938-5C20-4A4E-87C0-CC862978EC51}" type="pres">
      <dgm:prSet presAssocID="{7007FC4B-9EBD-403F-A7EC-BC4DB6E7D7A0}" presName="hierRoot4" presStyleCnt="0"/>
      <dgm:spPr/>
    </dgm:pt>
    <dgm:pt modelId="{4832F043-D688-4E47-B8BC-F2071FBDC3FB}" type="pres">
      <dgm:prSet presAssocID="{7007FC4B-9EBD-403F-A7EC-BC4DB6E7D7A0}" presName="composite4" presStyleCnt="0"/>
      <dgm:spPr/>
    </dgm:pt>
    <dgm:pt modelId="{7DE56F07-CB4C-4517-996D-4FED205DA6DC}" type="pres">
      <dgm:prSet presAssocID="{7007FC4B-9EBD-403F-A7EC-BC4DB6E7D7A0}" presName="background4" presStyleLbl="node4" presStyleIdx="9" presStyleCnt="10"/>
      <dgm:spPr/>
    </dgm:pt>
    <dgm:pt modelId="{9BA06A6E-08AA-416A-B504-E44AF411C0F8}" type="pres">
      <dgm:prSet presAssocID="{7007FC4B-9EBD-403F-A7EC-BC4DB6E7D7A0}" presName="text4" presStyleLbl="fgAcc4" presStyleIdx="9" presStyleCnt="10">
        <dgm:presLayoutVars>
          <dgm:chPref val="3"/>
        </dgm:presLayoutVars>
      </dgm:prSet>
      <dgm:spPr/>
      <dgm:t>
        <a:bodyPr/>
        <a:lstStyle/>
        <a:p>
          <a:endParaRPr lang="es-ES"/>
        </a:p>
      </dgm:t>
    </dgm:pt>
    <dgm:pt modelId="{200B493D-C069-463A-B269-5CC1EB8B142C}" type="pres">
      <dgm:prSet presAssocID="{7007FC4B-9EBD-403F-A7EC-BC4DB6E7D7A0}" presName="hierChild5" presStyleCnt="0"/>
      <dgm:spPr/>
    </dgm:pt>
  </dgm:ptLst>
  <dgm:cxnLst>
    <dgm:cxn modelId="{2E259ED2-A9F0-40DE-8774-5D4CD73D607B}" srcId="{C08E6C37-F0E2-4373-9ED6-D99C361C8453}" destId="{381CE0E6-EC1C-4D7A-95C0-1CA732E0928B}" srcOrd="2" destOrd="0" parTransId="{A9626D7C-68AF-4E19-B450-6B43A4FD2C40}" sibTransId="{C82F7E39-1BAE-418C-A0FD-E90B2D921390}"/>
    <dgm:cxn modelId="{B48FA3FE-20FB-428D-BD02-3797A6855BD9}" type="presOf" srcId="{405CF903-1908-436A-8F76-0D1B7744132F}" destId="{337BF529-6269-4810-AB52-2A16D2339964}" srcOrd="0" destOrd="0" presId="urn:microsoft.com/office/officeart/2005/8/layout/hierarchy1"/>
    <dgm:cxn modelId="{BCA57701-0CCD-4061-880B-10BA86EFA98E}" type="presOf" srcId="{DA133665-8BA2-411F-BD3D-990FAAD57D33}" destId="{AB01B5B5-0346-4C82-96EA-98E642BD55CC}" srcOrd="0" destOrd="0" presId="urn:microsoft.com/office/officeart/2005/8/layout/hierarchy1"/>
    <dgm:cxn modelId="{48E3DCDC-1D55-45B7-8778-FFD6A1D08DF1}" type="presOf" srcId="{445E66FF-4F61-4ECC-8127-A222A9465B82}" destId="{96036C98-7357-4446-82DD-69EBC013EFDD}" srcOrd="0" destOrd="0" presId="urn:microsoft.com/office/officeart/2005/8/layout/hierarchy1"/>
    <dgm:cxn modelId="{CFBA5133-939C-40E3-9DCC-509B3842E79B}" srcId="{C08E6C37-F0E2-4373-9ED6-D99C361C8453}" destId="{7AF607F0-9D56-4973-8AFC-BE9104278F65}" srcOrd="3" destOrd="0" parTransId="{2254346B-5C94-4C9B-97A1-1E66006A4752}" sibTransId="{0347DCA5-134B-46EB-B9BD-1B6EDC54C030}"/>
    <dgm:cxn modelId="{EFFB86F2-8119-40C1-B4C8-A7799F0B4423}" type="presOf" srcId="{26145BE9-0006-4BFC-8BAE-32BBFE40E7E3}" destId="{61E31B87-AFE6-4E98-A8B4-2F8EB3567B42}" srcOrd="0" destOrd="0" presId="urn:microsoft.com/office/officeart/2005/8/layout/hierarchy1"/>
    <dgm:cxn modelId="{B1D20A19-675C-4B41-8C6E-48F694132744}" type="presOf" srcId="{4D422720-6DB3-4D56-8AF6-4CB9C9508A91}" destId="{3F8C6D41-E849-4DA9-8001-64A1B2A8331C}" srcOrd="0" destOrd="0" presId="urn:microsoft.com/office/officeart/2005/8/layout/hierarchy1"/>
    <dgm:cxn modelId="{2C8B93BD-368D-4409-9BEC-03198DFDFE08}" type="presOf" srcId="{0CF144C5-824F-4F24-9610-1026B45EBD71}" destId="{DC130A47-66DD-41C7-94D7-211A211EE0F9}" srcOrd="0" destOrd="0" presId="urn:microsoft.com/office/officeart/2005/8/layout/hierarchy1"/>
    <dgm:cxn modelId="{07AC5656-835C-4F7C-B772-DA44306B859A}" type="presOf" srcId="{381CE0E6-EC1C-4D7A-95C0-1CA732E0928B}" destId="{2F5A12CE-55D9-4958-B8A9-431A9F25CB5D}" srcOrd="0" destOrd="0" presId="urn:microsoft.com/office/officeart/2005/8/layout/hierarchy1"/>
    <dgm:cxn modelId="{935C154B-FAC8-48BF-832A-14EEDE20A584}" type="presOf" srcId="{68CA5C8D-BFAF-4FB5-A0D8-40C0798AC624}" destId="{13CE7C5C-3318-4AC8-ABCB-B129A5E40EBD}" srcOrd="0" destOrd="0" presId="urn:microsoft.com/office/officeart/2005/8/layout/hierarchy1"/>
    <dgm:cxn modelId="{41361D33-D391-40A6-B752-6BB878ED99C3}" type="presOf" srcId="{76612640-73AE-465E-B875-12CA7184634E}" destId="{8A38DC88-E394-450E-ACC9-38A9E046AD00}" srcOrd="0" destOrd="0" presId="urn:microsoft.com/office/officeart/2005/8/layout/hierarchy1"/>
    <dgm:cxn modelId="{6C0D59ED-1A06-4543-BD86-F9125242E689}" srcId="{A30571CC-E401-4096-B4B6-49A1B55FE96E}" destId="{7A5C9A3E-F251-444E-9237-768A9B955E3E}" srcOrd="0" destOrd="0" parTransId="{B04AF83C-BE24-43F7-8824-2879885C5FC0}" sibTransId="{97D323AB-E6D8-4F13-BA09-5269DD6C9AF7}"/>
    <dgm:cxn modelId="{77BABDAD-DBF1-4802-A537-F1BAE3E088E3}" type="presOf" srcId="{969F412B-967F-4D10-A303-C77231DC9B93}" destId="{EBA12AA3-D9D9-4798-84E1-B2B288843C1D}" srcOrd="0" destOrd="0" presId="urn:microsoft.com/office/officeart/2005/8/layout/hierarchy1"/>
    <dgm:cxn modelId="{82319C02-8046-4806-B166-1B6140E4B4F4}" type="presOf" srcId="{0A4F7B78-203A-41CA-8337-1CCE7E2923E5}" destId="{38BB5A62-6176-437A-BE6D-EA701A54E1E4}" srcOrd="0" destOrd="0" presId="urn:microsoft.com/office/officeart/2005/8/layout/hierarchy1"/>
    <dgm:cxn modelId="{142E604B-0A4C-473E-BD41-5348CCA2740A}" type="presOf" srcId="{001FAFBA-EDAA-44F8-8FBB-A37DA32446D6}" destId="{25EDE81A-F266-4140-ACAE-B518305F37C2}" srcOrd="0" destOrd="0" presId="urn:microsoft.com/office/officeart/2005/8/layout/hierarchy1"/>
    <dgm:cxn modelId="{3B9346E6-1799-4A58-A67B-0444360A5F19}" type="presOf" srcId="{B04AF83C-BE24-43F7-8824-2879885C5FC0}" destId="{6478687A-4BAC-4D6E-8C6F-3C54420B339F}" srcOrd="0" destOrd="0" presId="urn:microsoft.com/office/officeart/2005/8/layout/hierarchy1"/>
    <dgm:cxn modelId="{08137DA7-837E-4568-A988-FFAFA8131C7B}" type="presOf" srcId="{3EDCF109-C261-43CE-9BF8-D671C391AA60}" destId="{D39AB969-8075-484E-992C-C0BD03D30863}" srcOrd="0" destOrd="0" presId="urn:microsoft.com/office/officeart/2005/8/layout/hierarchy1"/>
    <dgm:cxn modelId="{CB264C72-88A4-453F-945A-C28F064B76E4}" srcId="{3EDCF109-C261-43CE-9BF8-D671C391AA60}" destId="{876BC6C1-31F5-413B-BA34-4406852AD55F}" srcOrd="0" destOrd="0" parTransId="{2F167CF4-65E1-475C-A21A-D0E3FB325E25}" sibTransId="{A3FDAEB8-F001-4376-BDA6-B7C51E30FA9B}"/>
    <dgm:cxn modelId="{C25D63CD-133C-4849-8BE4-66EF024EFD42}" srcId="{C08E6C37-F0E2-4373-9ED6-D99C361C8453}" destId="{969F412B-967F-4D10-A303-C77231DC9B93}" srcOrd="0" destOrd="0" parTransId="{4D422720-6DB3-4D56-8AF6-4CB9C9508A91}" sibTransId="{0FE99470-2CBA-41B2-8B85-F5D3A50B1877}"/>
    <dgm:cxn modelId="{E8A76D41-2608-4A86-A383-E7F2C4A4ADF3}" srcId="{911C5C77-6C94-4BE2-AE12-E4BB6D61EF85}" destId="{2E87E90D-6B25-4719-B812-1D37ABDEE1B8}" srcOrd="0" destOrd="0" parTransId="{76612640-73AE-465E-B875-12CA7184634E}" sibTransId="{6B528DD2-2A61-4F22-B8F8-24811C21D1F3}"/>
    <dgm:cxn modelId="{C41D0F8D-C8DC-4961-A741-FC1BE1AA51D2}" srcId="{001FAFBA-EDAA-44F8-8FBB-A37DA32446D6}" destId="{7007FC4B-9EBD-403F-A7EC-BC4DB6E7D7A0}" srcOrd="0" destOrd="0" parTransId="{51FB30B0-8EE2-48EF-8309-97563953BC2F}" sibTransId="{12BE018D-7B72-43F0-B129-3526E7A09FA0}"/>
    <dgm:cxn modelId="{6C2B0448-4971-41C6-8864-29B1583FA6D9}" srcId="{876BC6C1-31F5-413B-BA34-4406852AD55F}" destId="{AF8E95BA-7A1B-4692-8DB9-6C7268191F49}" srcOrd="0" destOrd="0" parTransId="{A9797681-0E6A-4BFA-A072-492C61616003}" sibTransId="{8A3EC6F3-3181-403B-8038-6935BB90BC96}"/>
    <dgm:cxn modelId="{F58A345D-3204-4DDA-AB7E-5964FE5AA08E}" srcId="{C08E6C37-F0E2-4373-9ED6-D99C361C8453}" destId="{68CA5C8D-BFAF-4FB5-A0D8-40C0798AC624}" srcOrd="1" destOrd="0" parTransId="{DA133665-8BA2-411F-BD3D-990FAAD57D33}" sibTransId="{FD8C7EF0-CB7E-47CB-942B-85E752DDE950}"/>
    <dgm:cxn modelId="{6B943D41-56BD-42D5-803A-3126865A3BF4}" srcId="{381CE0E6-EC1C-4D7A-95C0-1CA732E0928B}" destId="{0A4F7B78-203A-41CA-8337-1CCE7E2923E5}" srcOrd="0" destOrd="0" parTransId="{D94EC3D0-9B23-433A-8781-2167FCB45A28}" sibTransId="{AD0ECB7E-EA82-4170-9620-F83DBFAED9E5}"/>
    <dgm:cxn modelId="{D6A0A344-B416-4B6C-8BBC-62E18EDCDEDB}" type="presOf" srcId="{7007FC4B-9EBD-403F-A7EC-BC4DB6E7D7A0}" destId="{9BA06A6E-08AA-416A-B504-E44AF411C0F8}" srcOrd="0" destOrd="0" presId="urn:microsoft.com/office/officeart/2005/8/layout/hierarchy1"/>
    <dgm:cxn modelId="{A57B86AA-5980-4D53-8D1D-4FB920F07F11}" type="presOf" srcId="{2F167CF4-65E1-475C-A21A-D0E3FB325E25}" destId="{1A00884A-2947-4B07-82EC-B9FC2197A26C}" srcOrd="0" destOrd="0" presId="urn:microsoft.com/office/officeart/2005/8/layout/hierarchy1"/>
    <dgm:cxn modelId="{A9A4CD63-5BC9-4195-974C-E6DBAB649324}" type="presOf" srcId="{9DB43666-4753-467A-9870-61F4D1D652F9}" destId="{540A8952-F2C2-44BE-8583-2C2FCBFF253B}" srcOrd="0" destOrd="0" presId="urn:microsoft.com/office/officeart/2005/8/layout/hierarchy1"/>
    <dgm:cxn modelId="{82284969-7878-4A1C-968D-78CDF03AF1F9}" type="presOf" srcId="{AF8E95BA-7A1B-4692-8DB9-6C7268191F49}" destId="{6EC25CB5-B110-4C5C-95CB-3EDB00CE7E3C}" srcOrd="0" destOrd="0" presId="urn:microsoft.com/office/officeart/2005/8/layout/hierarchy1"/>
    <dgm:cxn modelId="{5ED93D54-157A-4760-8CB7-9CCB870D41B7}" type="presOf" srcId="{32C445B0-D07C-415D-8C8D-0969AD368A4C}" destId="{7CB1B892-2C0A-4725-A7D1-C77C878E542F}" srcOrd="0" destOrd="0" presId="urn:microsoft.com/office/officeart/2005/8/layout/hierarchy1"/>
    <dgm:cxn modelId="{BF5D16CD-98E5-42D6-9FAC-D1E6631B6021}" type="presOf" srcId="{C3E46508-D4B5-449E-8D8E-B7C31BB95024}" destId="{E738FBF2-8E88-4297-A84D-63EDFC8E3A2E}" srcOrd="0" destOrd="0" presId="urn:microsoft.com/office/officeart/2005/8/layout/hierarchy1"/>
    <dgm:cxn modelId="{F152FA3E-5ABC-45CE-9AF1-9D7FDCB25658}" type="presOf" srcId="{E2A4B9BE-E9BC-4E4E-A614-3FBD2DB1249F}" destId="{EAA3C23A-7981-43AB-9464-B37073632F6C}" srcOrd="0" destOrd="0" presId="urn:microsoft.com/office/officeart/2005/8/layout/hierarchy1"/>
    <dgm:cxn modelId="{0FB66EF9-B66F-42AA-99E1-AD3D93CE2F07}" type="presOf" srcId="{D94EC3D0-9B23-433A-8781-2167FCB45A28}" destId="{C91E0401-8BD8-4AFB-9303-17FED4F7F561}" srcOrd="0" destOrd="0" presId="urn:microsoft.com/office/officeart/2005/8/layout/hierarchy1"/>
    <dgm:cxn modelId="{B644C8EE-BB5B-435C-AA4E-9764176F79F9}" type="presOf" srcId="{2E87E90D-6B25-4719-B812-1D37ABDEE1B8}" destId="{BE02C994-338B-4C83-BD0F-BCEAFFCAA633}" srcOrd="0" destOrd="0" presId="urn:microsoft.com/office/officeart/2005/8/layout/hierarchy1"/>
    <dgm:cxn modelId="{10B59CEF-429B-4E4E-AE35-1C62AEC00045}" srcId="{113F7FB6-3ECC-4BAA-8A95-73FADCEF489E}" destId="{C08E6C37-F0E2-4373-9ED6-D99C361C8453}" srcOrd="0" destOrd="0" parTransId="{C0943D4E-1CF9-4A4E-B672-2FE6B7EC9D37}" sibTransId="{2E1FD897-D2BD-4AD3-BB21-577B4F2D3DE4}"/>
    <dgm:cxn modelId="{D62646D5-89E7-45D1-800D-3058AE5377CE}" type="presOf" srcId="{876BC6C1-31F5-413B-BA34-4406852AD55F}" destId="{35B33AB8-E331-4409-8C02-F69A260C2EF1}" srcOrd="0" destOrd="0" presId="urn:microsoft.com/office/officeart/2005/8/layout/hierarchy1"/>
    <dgm:cxn modelId="{FA061E9B-7BB7-4203-B3B2-9C29755A4A3B}" type="presOf" srcId="{A30571CC-E401-4096-B4B6-49A1B55FE96E}" destId="{1720C6DA-71AD-4974-A196-C53473D275BB}" srcOrd="0" destOrd="0" presId="urn:microsoft.com/office/officeart/2005/8/layout/hierarchy1"/>
    <dgm:cxn modelId="{99A9EA4A-428B-48AD-84D2-F0026053CA4E}" type="presOf" srcId="{BC2E46B5-ACC8-4576-8264-C541D51A95A0}" destId="{C6B72D1B-1646-4EA8-B0E5-2CE708FBD97A}" srcOrd="0" destOrd="0" presId="urn:microsoft.com/office/officeart/2005/8/layout/hierarchy1"/>
    <dgm:cxn modelId="{459BCF71-B679-45FB-BD17-853DF9829B9C}" type="presOf" srcId="{0CF051B7-88A4-437B-ADB0-73D0C9F6D25A}" destId="{5FCC6A35-4EB3-42BF-9FBD-F9100F3C44BE}" srcOrd="0" destOrd="0" presId="urn:microsoft.com/office/officeart/2005/8/layout/hierarchy1"/>
    <dgm:cxn modelId="{5BE01842-C9FA-45CB-941D-E8B0D16C465C}" type="presOf" srcId="{7A5C9A3E-F251-444E-9237-768A9B955E3E}" destId="{71F3D794-0553-4C64-8BBD-BAD0125AE10F}" srcOrd="0" destOrd="0" presId="urn:microsoft.com/office/officeart/2005/8/layout/hierarchy1"/>
    <dgm:cxn modelId="{D34409E7-C9E3-4339-B0F4-ED7B2EB13302}" type="presOf" srcId="{911C5C77-6C94-4BE2-AE12-E4BB6D61EF85}" destId="{6258B605-8EAF-4698-85E6-940C0D5CC588}" srcOrd="0" destOrd="0" presId="urn:microsoft.com/office/officeart/2005/8/layout/hierarchy1"/>
    <dgm:cxn modelId="{1F67C22A-37CD-4B27-B71F-F4B3AAEA140E}" type="presOf" srcId="{4D7DD71B-9375-4BDE-94FA-76D6466E4212}" destId="{D2E73C6A-7255-4168-BDD4-99E4EA87FFCC}" srcOrd="0" destOrd="0" presId="urn:microsoft.com/office/officeart/2005/8/layout/hierarchy1"/>
    <dgm:cxn modelId="{6C45629C-ABDA-4DDA-9294-0844F90C4A7D}" type="presOf" srcId="{A9626D7C-68AF-4E19-B450-6B43A4FD2C40}" destId="{7D898723-CD8A-4F6D-B54A-0841B87CD8E7}" srcOrd="0" destOrd="0" presId="urn:microsoft.com/office/officeart/2005/8/layout/hierarchy1"/>
    <dgm:cxn modelId="{8287296C-C396-4D0C-8200-DFEEE85C70EB}" type="presOf" srcId="{78047915-5B22-4EAD-97E8-449DFC174830}" destId="{3E7F13EF-DE49-4776-ABE2-81C8398F31F2}" srcOrd="0" destOrd="0" presId="urn:microsoft.com/office/officeart/2005/8/layout/hierarchy1"/>
    <dgm:cxn modelId="{DBAFD7BC-524D-40A9-9840-ABFA08AE9989}" type="presOf" srcId="{113F7FB6-3ECC-4BAA-8A95-73FADCEF489E}" destId="{5C9B87BC-0BB5-4CF0-A628-9ED822760094}" srcOrd="0" destOrd="0" presId="urn:microsoft.com/office/officeart/2005/8/layout/hierarchy1"/>
    <dgm:cxn modelId="{F024BFDD-4A92-48A7-B2ED-3D4FA9AB4187}" srcId="{7AF607F0-9D56-4973-8AFC-BE9104278F65}" destId="{32C445B0-D07C-415D-8C8D-0969AD368A4C}" srcOrd="0" destOrd="0" parTransId="{E2A4B9BE-E9BC-4E4E-A614-3FBD2DB1249F}" sibTransId="{6B09B6FB-5A79-4095-B038-168B77DD7B2D}"/>
    <dgm:cxn modelId="{6644B1C7-F0D9-4BD9-B0C6-2860430CD5CB}" srcId="{0CF144C5-824F-4F24-9610-1026B45EBD71}" destId="{445E66FF-4F61-4ECC-8127-A222A9465B82}" srcOrd="0" destOrd="0" parTransId="{0CF051B7-88A4-437B-ADB0-73D0C9F6D25A}" sibTransId="{B7F4A536-A6AF-448D-861D-F0FD55753F0D}"/>
    <dgm:cxn modelId="{EAAC070B-1481-4902-B7B2-AAC2294665C9}" type="presOf" srcId="{7AF607F0-9D56-4973-8AFC-BE9104278F65}" destId="{BBF04045-4599-4093-89B9-DB7D3E2D0357}" srcOrd="0" destOrd="0" presId="urn:microsoft.com/office/officeart/2005/8/layout/hierarchy1"/>
    <dgm:cxn modelId="{32E4EBCA-0E0B-4241-8533-DC701D7CF249}" srcId="{969F412B-967F-4D10-A303-C77231DC9B93}" destId="{405CF903-1908-436A-8F76-0D1B7744132F}" srcOrd="1" destOrd="0" parTransId="{EB9EC713-A542-48A0-9F5B-21963125D0A8}" sibTransId="{8C0F1778-9C44-4D3F-84C8-86E4340E2798}"/>
    <dgm:cxn modelId="{46C514F1-C194-4EBE-BBF8-E683DCCF89D8}" type="presOf" srcId="{C08E6C37-F0E2-4373-9ED6-D99C361C8453}" destId="{5A53C3CB-9CDF-490A-AC30-1BED62200D3D}" srcOrd="0" destOrd="0" presId="urn:microsoft.com/office/officeart/2005/8/layout/hierarchy1"/>
    <dgm:cxn modelId="{6BC1D564-5A41-4EFA-8E5D-CC509621DC27}" type="presOf" srcId="{2254346B-5C94-4C9B-97A1-1E66006A4752}" destId="{ACB4C5C0-2851-484D-BAC9-5D704A1F674D}" srcOrd="0" destOrd="0" presId="urn:microsoft.com/office/officeart/2005/8/layout/hierarchy1"/>
    <dgm:cxn modelId="{B8D5DB22-30D8-4B38-99E8-A5F027539A63}" srcId="{32C445B0-D07C-415D-8C8D-0969AD368A4C}" destId="{001FAFBA-EDAA-44F8-8FBB-A37DA32446D6}" srcOrd="0" destOrd="0" parTransId="{26145BE9-0006-4BFC-8BAE-32BBFE40E7E3}" sibTransId="{F7B949B6-EB59-419C-A68E-6662A27A3E79}"/>
    <dgm:cxn modelId="{2ABA14F8-C820-4528-BEEA-FD80FA185729}" srcId="{68CA5C8D-BFAF-4FB5-A0D8-40C0798AC624}" destId="{0CF144C5-824F-4F24-9610-1026B45EBD71}" srcOrd="0" destOrd="0" parTransId="{78047915-5B22-4EAD-97E8-449DFC174830}" sibTransId="{4650395B-0B1C-4FD1-96CF-9E635BB35CDF}"/>
    <dgm:cxn modelId="{57268C3D-0459-4E9E-8794-9DDA97B34014}" srcId="{0A4F7B78-203A-41CA-8337-1CCE7E2923E5}" destId="{A30571CC-E401-4096-B4B6-49A1B55FE96E}" srcOrd="0" destOrd="0" parTransId="{4D7DD71B-9375-4BDE-94FA-76D6466E4212}" sibTransId="{A1A15422-2953-484D-A8C6-8DD0630B35B5}"/>
    <dgm:cxn modelId="{0F93FFD7-E098-461B-B350-6BC17219F26C}" srcId="{AF8E95BA-7A1B-4692-8DB9-6C7268191F49}" destId="{BC2E46B5-ACC8-4576-8264-C541D51A95A0}" srcOrd="0" destOrd="0" parTransId="{9DB43666-4753-467A-9870-61F4D1D652F9}" sibTransId="{9E2F4BF3-CE7B-4739-B3BB-D25DD26F6761}"/>
    <dgm:cxn modelId="{A65179F5-8690-4592-82B4-BF6DB623A403}" type="presOf" srcId="{51FB30B0-8EE2-48EF-8309-97563953BC2F}" destId="{418A8923-ED65-4DA7-BF7C-0A6D50E17B34}" srcOrd="0" destOrd="0" presId="urn:microsoft.com/office/officeart/2005/8/layout/hierarchy1"/>
    <dgm:cxn modelId="{BAB079FC-D7C4-4258-8806-1BB291D407EB}" srcId="{969F412B-967F-4D10-A303-C77231DC9B93}" destId="{3EDCF109-C261-43CE-9BF8-D671C391AA60}" srcOrd="0" destOrd="0" parTransId="{52674BA6-8BCE-4F1F-8028-75400A297E36}" sibTransId="{50261922-1848-4AB0-803B-731A57E042C2}"/>
    <dgm:cxn modelId="{51DE2870-027B-4F00-9600-31201D7B8B6D}" type="presOf" srcId="{EB9EC713-A542-48A0-9F5B-21963125D0A8}" destId="{F79AB2FF-A23E-4869-9045-D66C21636817}" srcOrd="0" destOrd="0" presId="urn:microsoft.com/office/officeart/2005/8/layout/hierarchy1"/>
    <dgm:cxn modelId="{45E3FE42-4A25-4AB7-ACAD-405E7DDBE2C9}" type="presOf" srcId="{52674BA6-8BCE-4F1F-8028-75400A297E36}" destId="{09A45B89-797A-474B-A94A-E7CDA86714DB}" srcOrd="0" destOrd="0" presId="urn:microsoft.com/office/officeart/2005/8/layout/hierarchy1"/>
    <dgm:cxn modelId="{99EECD05-DA7E-4F36-9E08-0EA811601BB2}" type="presOf" srcId="{A9797681-0E6A-4BFA-A072-492C61616003}" destId="{73B7240C-BAD0-43FD-950B-2C5DC14EF2F3}" srcOrd="0" destOrd="0" presId="urn:microsoft.com/office/officeart/2005/8/layout/hierarchy1"/>
    <dgm:cxn modelId="{D009F7A3-CB0F-4D90-9D3F-8634E7943F65}" srcId="{405CF903-1908-436A-8F76-0D1B7744132F}" destId="{911C5C77-6C94-4BE2-AE12-E4BB6D61EF85}" srcOrd="0" destOrd="0" parTransId="{C3E46508-D4B5-449E-8D8E-B7C31BB95024}" sibTransId="{B358D52B-F85F-46B4-B3BB-9C1D276D41EA}"/>
    <dgm:cxn modelId="{22854B39-C4BA-4060-9C1B-229F55ECA3F9}" type="presParOf" srcId="{5C9B87BC-0BB5-4CF0-A628-9ED822760094}" destId="{AB3CC652-42BA-4564-B6EA-0B83D7B7FA4F}" srcOrd="0" destOrd="0" presId="urn:microsoft.com/office/officeart/2005/8/layout/hierarchy1"/>
    <dgm:cxn modelId="{41BAD583-42B8-45DC-BE99-854DD070B802}" type="presParOf" srcId="{AB3CC652-42BA-4564-B6EA-0B83D7B7FA4F}" destId="{39CD60BF-CD71-4A6D-8723-DCBF60FCEA16}" srcOrd="0" destOrd="0" presId="urn:microsoft.com/office/officeart/2005/8/layout/hierarchy1"/>
    <dgm:cxn modelId="{150B43E8-EF93-48DD-AE38-509056FFAEAB}" type="presParOf" srcId="{39CD60BF-CD71-4A6D-8723-DCBF60FCEA16}" destId="{A25738AC-A728-47EE-A002-2FFB0FF11A23}" srcOrd="0" destOrd="0" presId="urn:microsoft.com/office/officeart/2005/8/layout/hierarchy1"/>
    <dgm:cxn modelId="{C56E7ED0-FE71-4C1D-96BE-4E04E6C92E89}" type="presParOf" srcId="{39CD60BF-CD71-4A6D-8723-DCBF60FCEA16}" destId="{5A53C3CB-9CDF-490A-AC30-1BED62200D3D}" srcOrd="1" destOrd="0" presId="urn:microsoft.com/office/officeart/2005/8/layout/hierarchy1"/>
    <dgm:cxn modelId="{E20E3E68-E4E0-44AB-A74C-906D083A9010}" type="presParOf" srcId="{AB3CC652-42BA-4564-B6EA-0B83D7B7FA4F}" destId="{4EDBD6CC-ED34-4724-85D4-3B03B7DCED9B}" srcOrd="1" destOrd="0" presId="urn:microsoft.com/office/officeart/2005/8/layout/hierarchy1"/>
    <dgm:cxn modelId="{9BA8D87B-3C85-42BA-9447-ED9D32F2D619}" type="presParOf" srcId="{4EDBD6CC-ED34-4724-85D4-3B03B7DCED9B}" destId="{3F8C6D41-E849-4DA9-8001-64A1B2A8331C}" srcOrd="0" destOrd="0" presId="urn:microsoft.com/office/officeart/2005/8/layout/hierarchy1"/>
    <dgm:cxn modelId="{5EED4C04-8877-4975-AD4E-73AB9D496084}" type="presParOf" srcId="{4EDBD6CC-ED34-4724-85D4-3B03B7DCED9B}" destId="{EE86658E-6CE3-46FC-902E-0B353FF8D0A8}" srcOrd="1" destOrd="0" presId="urn:microsoft.com/office/officeart/2005/8/layout/hierarchy1"/>
    <dgm:cxn modelId="{9B4D62E8-C437-4BB1-BBD8-41B363FA63C7}" type="presParOf" srcId="{EE86658E-6CE3-46FC-902E-0B353FF8D0A8}" destId="{6DCDDC81-66FA-4005-AED6-E291BEAEE6B5}" srcOrd="0" destOrd="0" presId="urn:microsoft.com/office/officeart/2005/8/layout/hierarchy1"/>
    <dgm:cxn modelId="{322E95E8-51A5-408A-B2DF-7AD25F664AD6}" type="presParOf" srcId="{6DCDDC81-66FA-4005-AED6-E291BEAEE6B5}" destId="{885EFDF4-BD2B-483B-9FCE-E60E4791A0A4}" srcOrd="0" destOrd="0" presId="urn:microsoft.com/office/officeart/2005/8/layout/hierarchy1"/>
    <dgm:cxn modelId="{7414E5FA-DBAD-4397-B44E-EFB28F7D1BA2}" type="presParOf" srcId="{6DCDDC81-66FA-4005-AED6-E291BEAEE6B5}" destId="{EBA12AA3-D9D9-4798-84E1-B2B288843C1D}" srcOrd="1" destOrd="0" presId="urn:microsoft.com/office/officeart/2005/8/layout/hierarchy1"/>
    <dgm:cxn modelId="{64F7A7D7-8042-4258-9817-A50B3CE058D0}" type="presParOf" srcId="{EE86658E-6CE3-46FC-902E-0B353FF8D0A8}" destId="{43B918C0-4F70-47F4-9D51-2CC079B4AEC4}" srcOrd="1" destOrd="0" presId="urn:microsoft.com/office/officeart/2005/8/layout/hierarchy1"/>
    <dgm:cxn modelId="{48D7CC26-E8A9-4B42-ABD5-C59E35D93B01}" type="presParOf" srcId="{43B918C0-4F70-47F4-9D51-2CC079B4AEC4}" destId="{09A45B89-797A-474B-A94A-E7CDA86714DB}" srcOrd="0" destOrd="0" presId="urn:microsoft.com/office/officeart/2005/8/layout/hierarchy1"/>
    <dgm:cxn modelId="{38416054-97E0-442B-B290-A26729B7E026}" type="presParOf" srcId="{43B918C0-4F70-47F4-9D51-2CC079B4AEC4}" destId="{A428115F-43EA-4E7C-9B5C-5A26EB0F4218}" srcOrd="1" destOrd="0" presId="urn:microsoft.com/office/officeart/2005/8/layout/hierarchy1"/>
    <dgm:cxn modelId="{2F77693E-D29F-4A04-844A-5BD3FE0B25ED}" type="presParOf" srcId="{A428115F-43EA-4E7C-9B5C-5A26EB0F4218}" destId="{30986EE8-274D-4853-809E-E63EB3D42A24}" srcOrd="0" destOrd="0" presId="urn:microsoft.com/office/officeart/2005/8/layout/hierarchy1"/>
    <dgm:cxn modelId="{414FB30A-CF96-4E87-AFCD-3608556558BA}" type="presParOf" srcId="{30986EE8-274D-4853-809E-E63EB3D42A24}" destId="{F2DCC8A3-2829-4563-B1F0-09FD7715A4FC}" srcOrd="0" destOrd="0" presId="urn:microsoft.com/office/officeart/2005/8/layout/hierarchy1"/>
    <dgm:cxn modelId="{88D75BF3-20C3-4852-A662-BFA9D2D46A65}" type="presParOf" srcId="{30986EE8-274D-4853-809E-E63EB3D42A24}" destId="{D39AB969-8075-484E-992C-C0BD03D30863}" srcOrd="1" destOrd="0" presId="urn:microsoft.com/office/officeart/2005/8/layout/hierarchy1"/>
    <dgm:cxn modelId="{21428130-5C3A-46A2-BECE-51F41730B777}" type="presParOf" srcId="{A428115F-43EA-4E7C-9B5C-5A26EB0F4218}" destId="{A6E3FBEB-D138-4BB7-AFEA-675396DBD295}" srcOrd="1" destOrd="0" presId="urn:microsoft.com/office/officeart/2005/8/layout/hierarchy1"/>
    <dgm:cxn modelId="{B6CAF8AB-F328-4805-BA7E-816063CE57F6}" type="presParOf" srcId="{A6E3FBEB-D138-4BB7-AFEA-675396DBD295}" destId="{1A00884A-2947-4B07-82EC-B9FC2197A26C}" srcOrd="0" destOrd="0" presId="urn:microsoft.com/office/officeart/2005/8/layout/hierarchy1"/>
    <dgm:cxn modelId="{4A8562DC-20D7-4190-A049-F3F5BE8F70B7}" type="presParOf" srcId="{A6E3FBEB-D138-4BB7-AFEA-675396DBD295}" destId="{E1B5EB51-6ADD-49F1-A0C0-5DCFB3D1EC46}" srcOrd="1" destOrd="0" presId="urn:microsoft.com/office/officeart/2005/8/layout/hierarchy1"/>
    <dgm:cxn modelId="{E0A2F478-2C6F-4E45-826C-D03871A64884}" type="presParOf" srcId="{E1B5EB51-6ADD-49F1-A0C0-5DCFB3D1EC46}" destId="{8833D97A-B527-43A5-8EA5-C9E6AF2AB2E9}" srcOrd="0" destOrd="0" presId="urn:microsoft.com/office/officeart/2005/8/layout/hierarchy1"/>
    <dgm:cxn modelId="{C940AD2C-9FEA-4482-9304-40593A8A015E}" type="presParOf" srcId="{8833D97A-B527-43A5-8EA5-C9E6AF2AB2E9}" destId="{1B090A45-4F48-469A-AACF-2202D5F7B340}" srcOrd="0" destOrd="0" presId="urn:microsoft.com/office/officeart/2005/8/layout/hierarchy1"/>
    <dgm:cxn modelId="{CEE353D3-A258-4DBA-98DE-716F7406FE35}" type="presParOf" srcId="{8833D97A-B527-43A5-8EA5-C9E6AF2AB2E9}" destId="{35B33AB8-E331-4409-8C02-F69A260C2EF1}" srcOrd="1" destOrd="0" presId="urn:microsoft.com/office/officeart/2005/8/layout/hierarchy1"/>
    <dgm:cxn modelId="{035FD1A4-35B8-439B-8517-BFCA531EB68A}" type="presParOf" srcId="{E1B5EB51-6ADD-49F1-A0C0-5DCFB3D1EC46}" destId="{FD016E06-81D9-45AB-A786-7B27C2BA7773}" srcOrd="1" destOrd="0" presId="urn:microsoft.com/office/officeart/2005/8/layout/hierarchy1"/>
    <dgm:cxn modelId="{7D165DE8-86A9-4A3A-B7CD-8EBA41CF4CE0}" type="presParOf" srcId="{FD016E06-81D9-45AB-A786-7B27C2BA7773}" destId="{73B7240C-BAD0-43FD-950B-2C5DC14EF2F3}" srcOrd="0" destOrd="0" presId="urn:microsoft.com/office/officeart/2005/8/layout/hierarchy1"/>
    <dgm:cxn modelId="{B5AB34CB-470D-4B11-B8D4-AF05D49CD45E}" type="presParOf" srcId="{FD016E06-81D9-45AB-A786-7B27C2BA7773}" destId="{678A9D13-C7B5-4A84-A4D1-C40C9F653202}" srcOrd="1" destOrd="0" presId="urn:microsoft.com/office/officeart/2005/8/layout/hierarchy1"/>
    <dgm:cxn modelId="{D1DE89CE-6906-4B2B-BA82-D64977BB8DD3}" type="presParOf" srcId="{678A9D13-C7B5-4A84-A4D1-C40C9F653202}" destId="{DB8C8AA8-278A-43F0-B49C-C7732F9FD989}" srcOrd="0" destOrd="0" presId="urn:microsoft.com/office/officeart/2005/8/layout/hierarchy1"/>
    <dgm:cxn modelId="{9D66D878-B190-4932-9B14-60BA09518342}" type="presParOf" srcId="{DB8C8AA8-278A-43F0-B49C-C7732F9FD989}" destId="{8454E096-F59A-4C79-87DA-94A441F07B61}" srcOrd="0" destOrd="0" presId="urn:microsoft.com/office/officeart/2005/8/layout/hierarchy1"/>
    <dgm:cxn modelId="{52579A28-D18A-4D9F-BD95-FD3B53CF389C}" type="presParOf" srcId="{DB8C8AA8-278A-43F0-B49C-C7732F9FD989}" destId="{6EC25CB5-B110-4C5C-95CB-3EDB00CE7E3C}" srcOrd="1" destOrd="0" presId="urn:microsoft.com/office/officeart/2005/8/layout/hierarchy1"/>
    <dgm:cxn modelId="{4A3C0DB1-1E24-4F8B-B495-D338338433F2}" type="presParOf" srcId="{678A9D13-C7B5-4A84-A4D1-C40C9F653202}" destId="{5E6FCCBE-BC0C-4E69-84E2-2AA0E6468159}" srcOrd="1" destOrd="0" presId="urn:microsoft.com/office/officeart/2005/8/layout/hierarchy1"/>
    <dgm:cxn modelId="{4B5C9D4F-A722-44D5-9AB6-87FA6D0DBE11}" type="presParOf" srcId="{5E6FCCBE-BC0C-4E69-84E2-2AA0E6468159}" destId="{540A8952-F2C2-44BE-8583-2C2FCBFF253B}" srcOrd="0" destOrd="0" presId="urn:microsoft.com/office/officeart/2005/8/layout/hierarchy1"/>
    <dgm:cxn modelId="{EBE0A1C8-F5BE-49B1-9CD0-CC9DFC6093E7}" type="presParOf" srcId="{5E6FCCBE-BC0C-4E69-84E2-2AA0E6468159}" destId="{857868AE-D49E-4DC9-BCA5-F555133E32E4}" srcOrd="1" destOrd="0" presId="urn:microsoft.com/office/officeart/2005/8/layout/hierarchy1"/>
    <dgm:cxn modelId="{9162E553-BCF4-4A2F-A48E-F5EAAD7F31BB}" type="presParOf" srcId="{857868AE-D49E-4DC9-BCA5-F555133E32E4}" destId="{903D3C67-FAF3-4D59-ACA4-AAFA2041EDF8}" srcOrd="0" destOrd="0" presId="urn:microsoft.com/office/officeart/2005/8/layout/hierarchy1"/>
    <dgm:cxn modelId="{552F7227-C382-4D3A-967F-D8AD839DD25C}" type="presParOf" srcId="{903D3C67-FAF3-4D59-ACA4-AAFA2041EDF8}" destId="{4FD6C9FC-271B-4C43-B39A-512EC4ED6320}" srcOrd="0" destOrd="0" presId="urn:microsoft.com/office/officeart/2005/8/layout/hierarchy1"/>
    <dgm:cxn modelId="{A1BA8A0A-5210-4295-8257-055F92C2A9D4}" type="presParOf" srcId="{903D3C67-FAF3-4D59-ACA4-AAFA2041EDF8}" destId="{C6B72D1B-1646-4EA8-B0E5-2CE708FBD97A}" srcOrd="1" destOrd="0" presId="urn:microsoft.com/office/officeart/2005/8/layout/hierarchy1"/>
    <dgm:cxn modelId="{E0BFE3D7-1ACD-4E07-B4D7-76CB337B99A5}" type="presParOf" srcId="{857868AE-D49E-4DC9-BCA5-F555133E32E4}" destId="{0265D108-F0FB-4C37-B782-04AB8B98B936}" srcOrd="1" destOrd="0" presId="urn:microsoft.com/office/officeart/2005/8/layout/hierarchy1"/>
    <dgm:cxn modelId="{4E74187F-F9A9-448E-AFCE-9676E49607E4}" type="presParOf" srcId="{43B918C0-4F70-47F4-9D51-2CC079B4AEC4}" destId="{F79AB2FF-A23E-4869-9045-D66C21636817}" srcOrd="2" destOrd="0" presId="urn:microsoft.com/office/officeart/2005/8/layout/hierarchy1"/>
    <dgm:cxn modelId="{5EE26DA3-20B5-4A18-9896-24A29067646F}" type="presParOf" srcId="{43B918C0-4F70-47F4-9D51-2CC079B4AEC4}" destId="{E16F87AA-0E1B-4881-AAF6-039B7CE49B22}" srcOrd="3" destOrd="0" presId="urn:microsoft.com/office/officeart/2005/8/layout/hierarchy1"/>
    <dgm:cxn modelId="{3DE6DABC-7AA2-4211-9E96-8DB2B81EFC84}" type="presParOf" srcId="{E16F87AA-0E1B-4881-AAF6-039B7CE49B22}" destId="{855200D0-D312-4D28-8D80-9B6D29947D02}" srcOrd="0" destOrd="0" presId="urn:microsoft.com/office/officeart/2005/8/layout/hierarchy1"/>
    <dgm:cxn modelId="{94FCD887-C2FB-473E-BC84-6076F25005A2}" type="presParOf" srcId="{855200D0-D312-4D28-8D80-9B6D29947D02}" destId="{9DE149DF-3577-40AF-A917-5C493CF96FBE}" srcOrd="0" destOrd="0" presId="urn:microsoft.com/office/officeart/2005/8/layout/hierarchy1"/>
    <dgm:cxn modelId="{50B9370A-358D-4059-A0AC-A4164131BC70}" type="presParOf" srcId="{855200D0-D312-4D28-8D80-9B6D29947D02}" destId="{337BF529-6269-4810-AB52-2A16D2339964}" srcOrd="1" destOrd="0" presId="urn:microsoft.com/office/officeart/2005/8/layout/hierarchy1"/>
    <dgm:cxn modelId="{9F273D0E-D922-4040-9E87-79B9BB9CDEF6}" type="presParOf" srcId="{E16F87AA-0E1B-4881-AAF6-039B7CE49B22}" destId="{2AE689AC-B562-47EC-B0BA-44BEF6BA6AAF}" srcOrd="1" destOrd="0" presId="urn:microsoft.com/office/officeart/2005/8/layout/hierarchy1"/>
    <dgm:cxn modelId="{75C9BEAA-D16C-417C-9EAE-8A5F4AB1D068}" type="presParOf" srcId="{2AE689AC-B562-47EC-B0BA-44BEF6BA6AAF}" destId="{E738FBF2-8E88-4297-A84D-63EDFC8E3A2E}" srcOrd="0" destOrd="0" presId="urn:microsoft.com/office/officeart/2005/8/layout/hierarchy1"/>
    <dgm:cxn modelId="{BED2B37B-93CA-4CA5-B7FF-293ED4EFB9A1}" type="presParOf" srcId="{2AE689AC-B562-47EC-B0BA-44BEF6BA6AAF}" destId="{4304D662-6CD2-4877-B9DC-677F7E22DBE1}" srcOrd="1" destOrd="0" presId="urn:microsoft.com/office/officeart/2005/8/layout/hierarchy1"/>
    <dgm:cxn modelId="{E1DC0B59-26BD-4595-BE97-A690E6104CCD}" type="presParOf" srcId="{4304D662-6CD2-4877-B9DC-677F7E22DBE1}" destId="{5CBBC87C-59E7-4404-957C-A15CA3835566}" srcOrd="0" destOrd="0" presId="urn:microsoft.com/office/officeart/2005/8/layout/hierarchy1"/>
    <dgm:cxn modelId="{3B4D06DB-4553-4ED5-A859-FA942C9EB4E7}" type="presParOf" srcId="{5CBBC87C-59E7-4404-957C-A15CA3835566}" destId="{C4218C6B-5AFC-45E2-BDE6-5D00F2B342B8}" srcOrd="0" destOrd="0" presId="urn:microsoft.com/office/officeart/2005/8/layout/hierarchy1"/>
    <dgm:cxn modelId="{8B84C979-127E-4736-ADC6-26739A11035B}" type="presParOf" srcId="{5CBBC87C-59E7-4404-957C-A15CA3835566}" destId="{6258B605-8EAF-4698-85E6-940C0D5CC588}" srcOrd="1" destOrd="0" presId="urn:microsoft.com/office/officeart/2005/8/layout/hierarchy1"/>
    <dgm:cxn modelId="{2434EA40-DDE6-4846-AAF4-AAC06BBA7607}" type="presParOf" srcId="{4304D662-6CD2-4877-B9DC-677F7E22DBE1}" destId="{B24366C0-8AF5-4585-8C63-E16ED67C6BB2}" srcOrd="1" destOrd="0" presId="urn:microsoft.com/office/officeart/2005/8/layout/hierarchy1"/>
    <dgm:cxn modelId="{479E4E2C-8778-4383-88B1-6622C8BC71FD}" type="presParOf" srcId="{B24366C0-8AF5-4585-8C63-E16ED67C6BB2}" destId="{8A38DC88-E394-450E-ACC9-38A9E046AD00}" srcOrd="0" destOrd="0" presId="urn:microsoft.com/office/officeart/2005/8/layout/hierarchy1"/>
    <dgm:cxn modelId="{097C4956-D8BA-4A4D-A934-6B7B70441474}" type="presParOf" srcId="{B24366C0-8AF5-4585-8C63-E16ED67C6BB2}" destId="{42B9D2F5-2E42-455E-882A-D380334509ED}" srcOrd="1" destOrd="0" presId="urn:microsoft.com/office/officeart/2005/8/layout/hierarchy1"/>
    <dgm:cxn modelId="{5630C109-AF4D-45F8-BB4F-03E1A1E604F8}" type="presParOf" srcId="{42B9D2F5-2E42-455E-882A-D380334509ED}" destId="{E3251069-56B8-4BAD-A306-0742EBE75920}" srcOrd="0" destOrd="0" presId="urn:microsoft.com/office/officeart/2005/8/layout/hierarchy1"/>
    <dgm:cxn modelId="{DB0BDAD0-3678-4846-9857-232CF839A604}" type="presParOf" srcId="{E3251069-56B8-4BAD-A306-0742EBE75920}" destId="{CBE65A17-D50D-498B-B630-9CAB6D02AE27}" srcOrd="0" destOrd="0" presId="urn:microsoft.com/office/officeart/2005/8/layout/hierarchy1"/>
    <dgm:cxn modelId="{53DF84E5-8ED2-47BC-A614-A71EBC7A3FD3}" type="presParOf" srcId="{E3251069-56B8-4BAD-A306-0742EBE75920}" destId="{BE02C994-338B-4C83-BD0F-BCEAFFCAA633}" srcOrd="1" destOrd="0" presId="urn:microsoft.com/office/officeart/2005/8/layout/hierarchy1"/>
    <dgm:cxn modelId="{C559EA20-3B52-4658-88EB-CDAB76F11E2C}" type="presParOf" srcId="{42B9D2F5-2E42-455E-882A-D380334509ED}" destId="{EA5BFA2C-ED57-4BC8-B132-25BDB79D1B6F}" srcOrd="1" destOrd="0" presId="urn:microsoft.com/office/officeart/2005/8/layout/hierarchy1"/>
    <dgm:cxn modelId="{155E6CF2-18AD-410A-A1A2-ACEAE897D52D}" type="presParOf" srcId="{4EDBD6CC-ED34-4724-85D4-3B03B7DCED9B}" destId="{AB01B5B5-0346-4C82-96EA-98E642BD55CC}" srcOrd="2" destOrd="0" presId="urn:microsoft.com/office/officeart/2005/8/layout/hierarchy1"/>
    <dgm:cxn modelId="{7926065C-4F9D-476C-9331-9EF5657845C4}" type="presParOf" srcId="{4EDBD6CC-ED34-4724-85D4-3B03B7DCED9B}" destId="{8CE8297A-257A-48D2-BA26-A98BF5782F61}" srcOrd="3" destOrd="0" presId="urn:microsoft.com/office/officeart/2005/8/layout/hierarchy1"/>
    <dgm:cxn modelId="{D34FB888-50D1-41B6-93E6-7EC80BD25C4A}" type="presParOf" srcId="{8CE8297A-257A-48D2-BA26-A98BF5782F61}" destId="{5B72C75B-7CEB-4FCA-8623-C171761DB7AF}" srcOrd="0" destOrd="0" presId="urn:microsoft.com/office/officeart/2005/8/layout/hierarchy1"/>
    <dgm:cxn modelId="{B1A2AB72-EFDB-42B9-A7E7-0947E41588A0}" type="presParOf" srcId="{5B72C75B-7CEB-4FCA-8623-C171761DB7AF}" destId="{5867553F-A30E-489F-B203-E9EA7BB7F5AC}" srcOrd="0" destOrd="0" presId="urn:microsoft.com/office/officeart/2005/8/layout/hierarchy1"/>
    <dgm:cxn modelId="{FEABD61E-DF9D-487E-BC29-B8D39484C4E3}" type="presParOf" srcId="{5B72C75B-7CEB-4FCA-8623-C171761DB7AF}" destId="{13CE7C5C-3318-4AC8-ABCB-B129A5E40EBD}" srcOrd="1" destOrd="0" presId="urn:microsoft.com/office/officeart/2005/8/layout/hierarchy1"/>
    <dgm:cxn modelId="{475DB666-4B34-4E98-A6E2-FC0AD886BF67}" type="presParOf" srcId="{8CE8297A-257A-48D2-BA26-A98BF5782F61}" destId="{CC9A73B9-DED2-466A-900D-E074234FC441}" srcOrd="1" destOrd="0" presId="urn:microsoft.com/office/officeart/2005/8/layout/hierarchy1"/>
    <dgm:cxn modelId="{F37CD2DA-2435-4C59-BB4B-C2B363657EF2}" type="presParOf" srcId="{CC9A73B9-DED2-466A-900D-E074234FC441}" destId="{3E7F13EF-DE49-4776-ABE2-81C8398F31F2}" srcOrd="0" destOrd="0" presId="urn:microsoft.com/office/officeart/2005/8/layout/hierarchy1"/>
    <dgm:cxn modelId="{7C2A272A-F0AC-427C-A2CC-3026777AD2BA}" type="presParOf" srcId="{CC9A73B9-DED2-466A-900D-E074234FC441}" destId="{0FE0733C-B7DD-4F8C-8525-E8FE5FE60A87}" srcOrd="1" destOrd="0" presId="urn:microsoft.com/office/officeart/2005/8/layout/hierarchy1"/>
    <dgm:cxn modelId="{FD9398B2-B9B8-47E8-A734-68622108AE18}" type="presParOf" srcId="{0FE0733C-B7DD-4F8C-8525-E8FE5FE60A87}" destId="{F98B9022-CD14-46DA-A3D6-2CF11124173E}" srcOrd="0" destOrd="0" presId="urn:microsoft.com/office/officeart/2005/8/layout/hierarchy1"/>
    <dgm:cxn modelId="{0F4DA6D5-B25C-4FD2-989D-E5B1764FD38B}" type="presParOf" srcId="{F98B9022-CD14-46DA-A3D6-2CF11124173E}" destId="{F0B544FB-323F-413C-A564-7353C1D016C8}" srcOrd="0" destOrd="0" presId="urn:microsoft.com/office/officeart/2005/8/layout/hierarchy1"/>
    <dgm:cxn modelId="{7C9E4944-3485-434E-8FB9-7F07BF1DE003}" type="presParOf" srcId="{F98B9022-CD14-46DA-A3D6-2CF11124173E}" destId="{DC130A47-66DD-41C7-94D7-211A211EE0F9}" srcOrd="1" destOrd="0" presId="urn:microsoft.com/office/officeart/2005/8/layout/hierarchy1"/>
    <dgm:cxn modelId="{B81876E8-8EC5-4C43-A8EA-0E76AF9D3977}" type="presParOf" srcId="{0FE0733C-B7DD-4F8C-8525-E8FE5FE60A87}" destId="{77447D59-BAFD-4E2D-A83F-4411CB1AE1C5}" srcOrd="1" destOrd="0" presId="urn:microsoft.com/office/officeart/2005/8/layout/hierarchy1"/>
    <dgm:cxn modelId="{C434D543-6694-4860-83A4-DA4E28CD9DCD}" type="presParOf" srcId="{77447D59-BAFD-4E2D-A83F-4411CB1AE1C5}" destId="{5FCC6A35-4EB3-42BF-9FBD-F9100F3C44BE}" srcOrd="0" destOrd="0" presId="urn:microsoft.com/office/officeart/2005/8/layout/hierarchy1"/>
    <dgm:cxn modelId="{F9155517-F453-4140-BA74-F4C7778AA4A9}" type="presParOf" srcId="{77447D59-BAFD-4E2D-A83F-4411CB1AE1C5}" destId="{345B24F9-2819-49D1-B89F-CAB0B2C962A9}" srcOrd="1" destOrd="0" presId="urn:microsoft.com/office/officeart/2005/8/layout/hierarchy1"/>
    <dgm:cxn modelId="{4D791F95-17E2-4D75-AD30-10629B7D25BF}" type="presParOf" srcId="{345B24F9-2819-49D1-B89F-CAB0B2C962A9}" destId="{9212DBFE-9E29-4C9E-9F4D-C1DD8F71702A}" srcOrd="0" destOrd="0" presId="urn:microsoft.com/office/officeart/2005/8/layout/hierarchy1"/>
    <dgm:cxn modelId="{D94635F0-B37A-42CB-BFBF-29AB2C24B5F9}" type="presParOf" srcId="{9212DBFE-9E29-4C9E-9F4D-C1DD8F71702A}" destId="{B276C9E9-A857-4BBF-B49D-8192B2A1C6F1}" srcOrd="0" destOrd="0" presId="urn:microsoft.com/office/officeart/2005/8/layout/hierarchy1"/>
    <dgm:cxn modelId="{C74C4599-5C49-4608-9899-62A4D93EE4E8}" type="presParOf" srcId="{9212DBFE-9E29-4C9E-9F4D-C1DD8F71702A}" destId="{96036C98-7357-4446-82DD-69EBC013EFDD}" srcOrd="1" destOrd="0" presId="urn:microsoft.com/office/officeart/2005/8/layout/hierarchy1"/>
    <dgm:cxn modelId="{C98B059B-6649-4BDD-938F-A4267289EF8E}" type="presParOf" srcId="{345B24F9-2819-49D1-B89F-CAB0B2C962A9}" destId="{1DE9EDE2-B4BC-4404-A771-E6C47B01D1AF}" srcOrd="1" destOrd="0" presId="urn:microsoft.com/office/officeart/2005/8/layout/hierarchy1"/>
    <dgm:cxn modelId="{5E0B3088-E5CA-4048-ACCD-201969A9A5A9}" type="presParOf" srcId="{4EDBD6CC-ED34-4724-85D4-3B03B7DCED9B}" destId="{7D898723-CD8A-4F6D-B54A-0841B87CD8E7}" srcOrd="4" destOrd="0" presId="urn:microsoft.com/office/officeart/2005/8/layout/hierarchy1"/>
    <dgm:cxn modelId="{8C455143-1984-4DC9-85E0-C5C418080215}" type="presParOf" srcId="{4EDBD6CC-ED34-4724-85D4-3B03B7DCED9B}" destId="{04266774-3F16-4F2A-B9FA-C44F689C9C47}" srcOrd="5" destOrd="0" presId="urn:microsoft.com/office/officeart/2005/8/layout/hierarchy1"/>
    <dgm:cxn modelId="{84D97D38-E442-40C0-89F7-E9A5E036C62B}" type="presParOf" srcId="{04266774-3F16-4F2A-B9FA-C44F689C9C47}" destId="{35860149-1932-4596-BE6B-892EF21CEFD3}" srcOrd="0" destOrd="0" presId="urn:microsoft.com/office/officeart/2005/8/layout/hierarchy1"/>
    <dgm:cxn modelId="{5C304DFE-08F2-497F-8728-A10229392E83}" type="presParOf" srcId="{35860149-1932-4596-BE6B-892EF21CEFD3}" destId="{17C8AA69-D7FA-4D2F-AD40-C9A033D96E63}" srcOrd="0" destOrd="0" presId="urn:microsoft.com/office/officeart/2005/8/layout/hierarchy1"/>
    <dgm:cxn modelId="{32D93620-6E45-4A34-94F4-AEDBEADB3DE2}" type="presParOf" srcId="{35860149-1932-4596-BE6B-892EF21CEFD3}" destId="{2F5A12CE-55D9-4958-B8A9-431A9F25CB5D}" srcOrd="1" destOrd="0" presId="urn:microsoft.com/office/officeart/2005/8/layout/hierarchy1"/>
    <dgm:cxn modelId="{0058C9C9-0E96-486B-BF21-736F4A89ABDE}" type="presParOf" srcId="{04266774-3F16-4F2A-B9FA-C44F689C9C47}" destId="{68BA1D7D-8835-4639-A7C8-6AB0B1C5F824}" srcOrd="1" destOrd="0" presId="urn:microsoft.com/office/officeart/2005/8/layout/hierarchy1"/>
    <dgm:cxn modelId="{866413E7-4E05-4434-83BB-980566DBD28E}" type="presParOf" srcId="{68BA1D7D-8835-4639-A7C8-6AB0B1C5F824}" destId="{C91E0401-8BD8-4AFB-9303-17FED4F7F561}" srcOrd="0" destOrd="0" presId="urn:microsoft.com/office/officeart/2005/8/layout/hierarchy1"/>
    <dgm:cxn modelId="{318F0E7D-CC34-4E08-80FD-82C3988B1C78}" type="presParOf" srcId="{68BA1D7D-8835-4639-A7C8-6AB0B1C5F824}" destId="{C5D90F47-CF75-4A2C-9C9C-B525F058FECF}" srcOrd="1" destOrd="0" presId="urn:microsoft.com/office/officeart/2005/8/layout/hierarchy1"/>
    <dgm:cxn modelId="{0D9F367A-38B0-4F11-8B8A-D1E5473CC7F8}" type="presParOf" srcId="{C5D90F47-CF75-4A2C-9C9C-B525F058FECF}" destId="{D78992BA-E801-4C24-9358-1F25D1607AED}" srcOrd="0" destOrd="0" presId="urn:microsoft.com/office/officeart/2005/8/layout/hierarchy1"/>
    <dgm:cxn modelId="{3E0EB9FE-6107-4159-ACA1-F46BAB78018F}" type="presParOf" srcId="{D78992BA-E801-4C24-9358-1F25D1607AED}" destId="{AC379974-C735-409F-B2B1-7119BE3402F4}" srcOrd="0" destOrd="0" presId="urn:microsoft.com/office/officeart/2005/8/layout/hierarchy1"/>
    <dgm:cxn modelId="{1CB641D6-1DEB-4B80-AF83-397C73EAE6CF}" type="presParOf" srcId="{D78992BA-E801-4C24-9358-1F25D1607AED}" destId="{38BB5A62-6176-437A-BE6D-EA701A54E1E4}" srcOrd="1" destOrd="0" presId="urn:microsoft.com/office/officeart/2005/8/layout/hierarchy1"/>
    <dgm:cxn modelId="{F8914F86-5949-47E2-BC04-BFAEFFF76565}" type="presParOf" srcId="{C5D90F47-CF75-4A2C-9C9C-B525F058FECF}" destId="{B7CEFDEE-9923-4756-94BC-DF9A333E6F92}" srcOrd="1" destOrd="0" presId="urn:microsoft.com/office/officeart/2005/8/layout/hierarchy1"/>
    <dgm:cxn modelId="{D9BA3A08-1770-4E84-AAB3-5B2EE6E91F81}" type="presParOf" srcId="{B7CEFDEE-9923-4756-94BC-DF9A333E6F92}" destId="{D2E73C6A-7255-4168-BDD4-99E4EA87FFCC}" srcOrd="0" destOrd="0" presId="urn:microsoft.com/office/officeart/2005/8/layout/hierarchy1"/>
    <dgm:cxn modelId="{91F8AE6B-3CA7-4C87-AA25-586EB42082FE}" type="presParOf" srcId="{B7CEFDEE-9923-4756-94BC-DF9A333E6F92}" destId="{BB7E2CCE-F90A-4EB4-99FB-366D45862CD5}" srcOrd="1" destOrd="0" presId="urn:microsoft.com/office/officeart/2005/8/layout/hierarchy1"/>
    <dgm:cxn modelId="{0BB484C9-7385-46DA-840F-7F04E30B0F02}" type="presParOf" srcId="{BB7E2CCE-F90A-4EB4-99FB-366D45862CD5}" destId="{8DD57637-7E40-4ED0-A716-5003581F1D10}" srcOrd="0" destOrd="0" presId="urn:microsoft.com/office/officeart/2005/8/layout/hierarchy1"/>
    <dgm:cxn modelId="{885760C6-C420-45DE-99C7-1A47A6CBE9CC}" type="presParOf" srcId="{8DD57637-7E40-4ED0-A716-5003581F1D10}" destId="{183D08ED-991F-4C10-A32A-B4D082DE681F}" srcOrd="0" destOrd="0" presId="urn:microsoft.com/office/officeart/2005/8/layout/hierarchy1"/>
    <dgm:cxn modelId="{3C81BC19-24E4-4D26-A2D4-8D7422475B0C}" type="presParOf" srcId="{8DD57637-7E40-4ED0-A716-5003581F1D10}" destId="{1720C6DA-71AD-4974-A196-C53473D275BB}" srcOrd="1" destOrd="0" presId="urn:microsoft.com/office/officeart/2005/8/layout/hierarchy1"/>
    <dgm:cxn modelId="{25D57F64-ADAF-440C-9092-899E8162DB53}" type="presParOf" srcId="{BB7E2CCE-F90A-4EB4-99FB-366D45862CD5}" destId="{6E0010A1-26E6-4501-911B-A19B211629D1}" srcOrd="1" destOrd="0" presId="urn:microsoft.com/office/officeart/2005/8/layout/hierarchy1"/>
    <dgm:cxn modelId="{209EA002-98FB-44F6-9D30-AF1826F0FBAF}" type="presParOf" srcId="{6E0010A1-26E6-4501-911B-A19B211629D1}" destId="{6478687A-4BAC-4D6E-8C6F-3C54420B339F}" srcOrd="0" destOrd="0" presId="urn:microsoft.com/office/officeart/2005/8/layout/hierarchy1"/>
    <dgm:cxn modelId="{BBB332C6-7E40-4648-A89B-960C81EFADB8}" type="presParOf" srcId="{6E0010A1-26E6-4501-911B-A19B211629D1}" destId="{76FFE9E7-C99F-4FB3-B4F0-C8FA2C98A749}" srcOrd="1" destOrd="0" presId="urn:microsoft.com/office/officeart/2005/8/layout/hierarchy1"/>
    <dgm:cxn modelId="{5D2DA0D8-7E1A-4088-B325-A894C1CC0241}" type="presParOf" srcId="{76FFE9E7-C99F-4FB3-B4F0-C8FA2C98A749}" destId="{975A524A-948E-4894-8367-1147E5050F9A}" srcOrd="0" destOrd="0" presId="urn:microsoft.com/office/officeart/2005/8/layout/hierarchy1"/>
    <dgm:cxn modelId="{B424319D-F42C-4794-8636-5710785C0BC3}" type="presParOf" srcId="{975A524A-948E-4894-8367-1147E5050F9A}" destId="{F0923EF8-52F1-485B-8EDF-291C378C5735}" srcOrd="0" destOrd="0" presId="urn:microsoft.com/office/officeart/2005/8/layout/hierarchy1"/>
    <dgm:cxn modelId="{5DF09260-8F9C-4907-86C7-EB01368192CF}" type="presParOf" srcId="{975A524A-948E-4894-8367-1147E5050F9A}" destId="{71F3D794-0553-4C64-8BBD-BAD0125AE10F}" srcOrd="1" destOrd="0" presId="urn:microsoft.com/office/officeart/2005/8/layout/hierarchy1"/>
    <dgm:cxn modelId="{2C728DDC-66F3-49E7-98DD-A9AD0FF36E5D}" type="presParOf" srcId="{76FFE9E7-C99F-4FB3-B4F0-C8FA2C98A749}" destId="{70584D89-CA54-4F3F-BEC2-12F9B7091B48}" srcOrd="1" destOrd="0" presId="urn:microsoft.com/office/officeart/2005/8/layout/hierarchy1"/>
    <dgm:cxn modelId="{77DDE860-2DAF-4418-8A2E-28C58F17881E}" type="presParOf" srcId="{4EDBD6CC-ED34-4724-85D4-3B03B7DCED9B}" destId="{ACB4C5C0-2851-484D-BAC9-5D704A1F674D}" srcOrd="6" destOrd="0" presId="urn:microsoft.com/office/officeart/2005/8/layout/hierarchy1"/>
    <dgm:cxn modelId="{02D33E5C-DCA1-4932-BE0B-4FF2238BC151}" type="presParOf" srcId="{4EDBD6CC-ED34-4724-85D4-3B03B7DCED9B}" destId="{44E8DBAC-D7C0-4E16-995E-6E679E4BAEA9}" srcOrd="7" destOrd="0" presId="urn:microsoft.com/office/officeart/2005/8/layout/hierarchy1"/>
    <dgm:cxn modelId="{93E26FBB-7847-4FBF-9FC1-AAAF33967684}" type="presParOf" srcId="{44E8DBAC-D7C0-4E16-995E-6E679E4BAEA9}" destId="{6583A827-1648-4E25-B616-87A400FA05AB}" srcOrd="0" destOrd="0" presId="urn:microsoft.com/office/officeart/2005/8/layout/hierarchy1"/>
    <dgm:cxn modelId="{A72D8D36-D85C-4857-B87B-EE98E58D6401}" type="presParOf" srcId="{6583A827-1648-4E25-B616-87A400FA05AB}" destId="{46B2325C-93FA-4F50-B3E0-6F956DA1961E}" srcOrd="0" destOrd="0" presId="urn:microsoft.com/office/officeart/2005/8/layout/hierarchy1"/>
    <dgm:cxn modelId="{0F1AE2A1-3EB9-4788-B738-559DED9217AF}" type="presParOf" srcId="{6583A827-1648-4E25-B616-87A400FA05AB}" destId="{BBF04045-4599-4093-89B9-DB7D3E2D0357}" srcOrd="1" destOrd="0" presId="urn:microsoft.com/office/officeart/2005/8/layout/hierarchy1"/>
    <dgm:cxn modelId="{FD06FD5F-974A-41F0-8FE4-8C47A5512F10}" type="presParOf" srcId="{44E8DBAC-D7C0-4E16-995E-6E679E4BAEA9}" destId="{1560AD11-6FCD-4AED-B2B3-1DA83548C5FD}" srcOrd="1" destOrd="0" presId="urn:microsoft.com/office/officeart/2005/8/layout/hierarchy1"/>
    <dgm:cxn modelId="{2AAD08AE-71CE-47C0-AF87-FEED0FE01021}" type="presParOf" srcId="{1560AD11-6FCD-4AED-B2B3-1DA83548C5FD}" destId="{EAA3C23A-7981-43AB-9464-B37073632F6C}" srcOrd="0" destOrd="0" presId="urn:microsoft.com/office/officeart/2005/8/layout/hierarchy1"/>
    <dgm:cxn modelId="{67EF4185-CFC3-40AC-984E-F79862CECAA3}" type="presParOf" srcId="{1560AD11-6FCD-4AED-B2B3-1DA83548C5FD}" destId="{6203186F-5F73-454F-A947-739811A8F6D6}" srcOrd="1" destOrd="0" presId="urn:microsoft.com/office/officeart/2005/8/layout/hierarchy1"/>
    <dgm:cxn modelId="{0760124E-5CF2-4C84-BC64-498B4184F41F}" type="presParOf" srcId="{6203186F-5F73-454F-A947-739811A8F6D6}" destId="{8D408361-0E1E-4938-B264-CE63BB413C2E}" srcOrd="0" destOrd="0" presId="urn:microsoft.com/office/officeart/2005/8/layout/hierarchy1"/>
    <dgm:cxn modelId="{E625BDB1-E1EA-4073-85C2-B68F2C45CF11}" type="presParOf" srcId="{8D408361-0E1E-4938-B264-CE63BB413C2E}" destId="{B1B67DFB-FAB5-4A46-9FB2-03133800E1B6}" srcOrd="0" destOrd="0" presId="urn:microsoft.com/office/officeart/2005/8/layout/hierarchy1"/>
    <dgm:cxn modelId="{19A48B99-51BE-466B-BF70-83BE32DC442A}" type="presParOf" srcId="{8D408361-0E1E-4938-B264-CE63BB413C2E}" destId="{7CB1B892-2C0A-4725-A7D1-C77C878E542F}" srcOrd="1" destOrd="0" presId="urn:microsoft.com/office/officeart/2005/8/layout/hierarchy1"/>
    <dgm:cxn modelId="{C15E1BD0-4F5B-4FCC-983A-7AE5BF4C2C3D}" type="presParOf" srcId="{6203186F-5F73-454F-A947-739811A8F6D6}" destId="{4EB47D22-0A9C-442D-86AF-3998FDED2218}" srcOrd="1" destOrd="0" presId="urn:microsoft.com/office/officeart/2005/8/layout/hierarchy1"/>
    <dgm:cxn modelId="{73D1598D-B7E6-47C7-8776-8C15D64CDE77}" type="presParOf" srcId="{4EB47D22-0A9C-442D-86AF-3998FDED2218}" destId="{61E31B87-AFE6-4E98-A8B4-2F8EB3567B42}" srcOrd="0" destOrd="0" presId="urn:microsoft.com/office/officeart/2005/8/layout/hierarchy1"/>
    <dgm:cxn modelId="{4893C0EB-ED1E-46AF-9AD0-33DC81515D46}" type="presParOf" srcId="{4EB47D22-0A9C-442D-86AF-3998FDED2218}" destId="{2DA45C5F-AB86-492F-B853-68E3D038B95C}" srcOrd="1" destOrd="0" presId="urn:microsoft.com/office/officeart/2005/8/layout/hierarchy1"/>
    <dgm:cxn modelId="{69DA7AA1-680B-46AC-88DE-11206A728020}" type="presParOf" srcId="{2DA45C5F-AB86-492F-B853-68E3D038B95C}" destId="{B0F05305-CBAD-4AC6-82E4-1CE579AF07AE}" srcOrd="0" destOrd="0" presId="urn:microsoft.com/office/officeart/2005/8/layout/hierarchy1"/>
    <dgm:cxn modelId="{A21A7C5B-2DC0-4B0A-85B3-CA12712C3ADF}" type="presParOf" srcId="{B0F05305-CBAD-4AC6-82E4-1CE579AF07AE}" destId="{9A5E4C97-F3A5-4C04-B7A7-DD864EAC7CE6}" srcOrd="0" destOrd="0" presId="urn:microsoft.com/office/officeart/2005/8/layout/hierarchy1"/>
    <dgm:cxn modelId="{869A045C-9352-4F0C-BDCD-0DC22F4D5238}" type="presParOf" srcId="{B0F05305-CBAD-4AC6-82E4-1CE579AF07AE}" destId="{25EDE81A-F266-4140-ACAE-B518305F37C2}" srcOrd="1" destOrd="0" presId="urn:microsoft.com/office/officeart/2005/8/layout/hierarchy1"/>
    <dgm:cxn modelId="{FE1C8296-6352-4355-9732-C849DB0A6917}" type="presParOf" srcId="{2DA45C5F-AB86-492F-B853-68E3D038B95C}" destId="{9E8BE7DB-C285-4E59-A073-1ECF241A91D6}" srcOrd="1" destOrd="0" presId="urn:microsoft.com/office/officeart/2005/8/layout/hierarchy1"/>
    <dgm:cxn modelId="{7447C181-65B6-4AB5-8BFC-04AB4668C8EB}" type="presParOf" srcId="{9E8BE7DB-C285-4E59-A073-1ECF241A91D6}" destId="{418A8923-ED65-4DA7-BF7C-0A6D50E17B34}" srcOrd="0" destOrd="0" presId="urn:microsoft.com/office/officeart/2005/8/layout/hierarchy1"/>
    <dgm:cxn modelId="{09CAFE6F-67F6-4981-81BF-EAF4F8F2AB2C}" type="presParOf" srcId="{9E8BE7DB-C285-4E59-A073-1ECF241A91D6}" destId="{87F9F938-5C20-4A4E-87C0-CC862978EC51}" srcOrd="1" destOrd="0" presId="urn:microsoft.com/office/officeart/2005/8/layout/hierarchy1"/>
    <dgm:cxn modelId="{3ECE8C03-D09F-497D-B1F2-AB729C2A3FD9}" type="presParOf" srcId="{87F9F938-5C20-4A4E-87C0-CC862978EC51}" destId="{4832F043-D688-4E47-B8BC-F2071FBDC3FB}" srcOrd="0" destOrd="0" presId="urn:microsoft.com/office/officeart/2005/8/layout/hierarchy1"/>
    <dgm:cxn modelId="{C4FA92BC-A46D-4E69-AB37-1E9C6EC5053F}" type="presParOf" srcId="{4832F043-D688-4E47-B8BC-F2071FBDC3FB}" destId="{7DE56F07-CB4C-4517-996D-4FED205DA6DC}" srcOrd="0" destOrd="0" presId="urn:microsoft.com/office/officeart/2005/8/layout/hierarchy1"/>
    <dgm:cxn modelId="{402C322E-16B2-4AE6-9A63-7E5BB4265314}" type="presParOf" srcId="{4832F043-D688-4E47-B8BC-F2071FBDC3FB}" destId="{9BA06A6E-08AA-416A-B504-E44AF411C0F8}" srcOrd="1" destOrd="0" presId="urn:microsoft.com/office/officeart/2005/8/layout/hierarchy1"/>
    <dgm:cxn modelId="{744D2521-D4AD-434E-8494-F76B655B31D2}" type="presParOf" srcId="{87F9F938-5C20-4A4E-87C0-CC862978EC51}" destId="{200B493D-C069-463A-B269-5CC1EB8B142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A8923-ED65-4DA7-BF7C-0A6D50E17B34}">
      <dsp:nvSpPr>
        <dsp:cNvPr id="0" name=""/>
        <dsp:cNvSpPr/>
      </dsp:nvSpPr>
      <dsp:spPr>
        <a:xfrm>
          <a:off x="7134174" y="3003659"/>
          <a:ext cx="91440" cy="255953"/>
        </a:xfrm>
        <a:custGeom>
          <a:avLst/>
          <a:gdLst/>
          <a:ahLst/>
          <a:cxnLst/>
          <a:rect l="0" t="0" r="0" b="0"/>
          <a:pathLst>
            <a:path>
              <a:moveTo>
                <a:pt x="45720" y="0"/>
              </a:moveTo>
              <a:lnTo>
                <a:pt x="45720" y="2559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E31B87-AFE6-4E98-A8B4-2F8EB3567B42}">
      <dsp:nvSpPr>
        <dsp:cNvPr id="0" name=""/>
        <dsp:cNvSpPr/>
      </dsp:nvSpPr>
      <dsp:spPr>
        <a:xfrm>
          <a:off x="7134174" y="2188863"/>
          <a:ext cx="91440" cy="255953"/>
        </a:xfrm>
        <a:custGeom>
          <a:avLst/>
          <a:gdLst/>
          <a:ahLst/>
          <a:cxnLst/>
          <a:rect l="0" t="0" r="0" b="0"/>
          <a:pathLst>
            <a:path>
              <a:moveTo>
                <a:pt x="45720" y="0"/>
              </a:moveTo>
              <a:lnTo>
                <a:pt x="45720" y="2559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A3C23A-7981-43AB-9464-B37073632F6C}">
      <dsp:nvSpPr>
        <dsp:cNvPr id="0" name=""/>
        <dsp:cNvSpPr/>
      </dsp:nvSpPr>
      <dsp:spPr>
        <a:xfrm>
          <a:off x="7134174" y="1374066"/>
          <a:ext cx="91440" cy="255953"/>
        </a:xfrm>
        <a:custGeom>
          <a:avLst/>
          <a:gdLst/>
          <a:ahLst/>
          <a:cxnLst/>
          <a:rect l="0" t="0" r="0" b="0"/>
          <a:pathLst>
            <a:path>
              <a:moveTo>
                <a:pt x="45720" y="0"/>
              </a:moveTo>
              <a:lnTo>
                <a:pt x="45720" y="25595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B4C5C0-2851-484D-BAC9-5D704A1F674D}">
      <dsp:nvSpPr>
        <dsp:cNvPr id="0" name=""/>
        <dsp:cNvSpPr/>
      </dsp:nvSpPr>
      <dsp:spPr>
        <a:xfrm>
          <a:off x="5231670" y="559270"/>
          <a:ext cx="1948224" cy="255953"/>
        </a:xfrm>
        <a:custGeom>
          <a:avLst/>
          <a:gdLst/>
          <a:ahLst/>
          <a:cxnLst/>
          <a:rect l="0" t="0" r="0" b="0"/>
          <a:pathLst>
            <a:path>
              <a:moveTo>
                <a:pt x="0" y="0"/>
              </a:moveTo>
              <a:lnTo>
                <a:pt x="0" y="174424"/>
              </a:lnTo>
              <a:lnTo>
                <a:pt x="1948224" y="174424"/>
              </a:lnTo>
              <a:lnTo>
                <a:pt x="1948224" y="2559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78687A-4BAC-4D6E-8C6F-3C54420B339F}">
      <dsp:nvSpPr>
        <dsp:cNvPr id="0" name=""/>
        <dsp:cNvSpPr/>
      </dsp:nvSpPr>
      <dsp:spPr>
        <a:xfrm>
          <a:off x="6058535" y="3003659"/>
          <a:ext cx="91440" cy="255953"/>
        </a:xfrm>
        <a:custGeom>
          <a:avLst/>
          <a:gdLst/>
          <a:ahLst/>
          <a:cxnLst/>
          <a:rect l="0" t="0" r="0" b="0"/>
          <a:pathLst>
            <a:path>
              <a:moveTo>
                <a:pt x="45720" y="0"/>
              </a:moveTo>
              <a:lnTo>
                <a:pt x="45720" y="2559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E73C6A-7255-4168-BDD4-99E4EA87FFCC}">
      <dsp:nvSpPr>
        <dsp:cNvPr id="0" name=""/>
        <dsp:cNvSpPr/>
      </dsp:nvSpPr>
      <dsp:spPr>
        <a:xfrm>
          <a:off x="6058535" y="2188863"/>
          <a:ext cx="91440" cy="255953"/>
        </a:xfrm>
        <a:custGeom>
          <a:avLst/>
          <a:gdLst/>
          <a:ahLst/>
          <a:cxnLst/>
          <a:rect l="0" t="0" r="0" b="0"/>
          <a:pathLst>
            <a:path>
              <a:moveTo>
                <a:pt x="45720" y="0"/>
              </a:moveTo>
              <a:lnTo>
                <a:pt x="45720" y="2559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E0401-8BD8-4AFB-9303-17FED4F7F561}">
      <dsp:nvSpPr>
        <dsp:cNvPr id="0" name=""/>
        <dsp:cNvSpPr/>
      </dsp:nvSpPr>
      <dsp:spPr>
        <a:xfrm>
          <a:off x="6058535" y="1374066"/>
          <a:ext cx="91440" cy="255953"/>
        </a:xfrm>
        <a:custGeom>
          <a:avLst/>
          <a:gdLst/>
          <a:ahLst/>
          <a:cxnLst/>
          <a:rect l="0" t="0" r="0" b="0"/>
          <a:pathLst>
            <a:path>
              <a:moveTo>
                <a:pt x="45720" y="0"/>
              </a:moveTo>
              <a:lnTo>
                <a:pt x="45720" y="25595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898723-CD8A-4F6D-B54A-0841B87CD8E7}">
      <dsp:nvSpPr>
        <dsp:cNvPr id="0" name=""/>
        <dsp:cNvSpPr/>
      </dsp:nvSpPr>
      <dsp:spPr>
        <a:xfrm>
          <a:off x="5231670" y="559270"/>
          <a:ext cx="872584" cy="255953"/>
        </a:xfrm>
        <a:custGeom>
          <a:avLst/>
          <a:gdLst/>
          <a:ahLst/>
          <a:cxnLst/>
          <a:rect l="0" t="0" r="0" b="0"/>
          <a:pathLst>
            <a:path>
              <a:moveTo>
                <a:pt x="0" y="0"/>
              </a:moveTo>
              <a:lnTo>
                <a:pt x="0" y="174424"/>
              </a:lnTo>
              <a:lnTo>
                <a:pt x="872584" y="174424"/>
              </a:lnTo>
              <a:lnTo>
                <a:pt x="872584" y="2559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CC6A35-4EB3-42BF-9FBD-F9100F3C44BE}">
      <dsp:nvSpPr>
        <dsp:cNvPr id="0" name=""/>
        <dsp:cNvSpPr/>
      </dsp:nvSpPr>
      <dsp:spPr>
        <a:xfrm>
          <a:off x="4948124" y="2188863"/>
          <a:ext cx="91440" cy="255953"/>
        </a:xfrm>
        <a:custGeom>
          <a:avLst/>
          <a:gdLst/>
          <a:ahLst/>
          <a:cxnLst/>
          <a:rect l="0" t="0" r="0" b="0"/>
          <a:pathLst>
            <a:path>
              <a:moveTo>
                <a:pt x="45720" y="0"/>
              </a:moveTo>
              <a:lnTo>
                <a:pt x="45720" y="2559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7F13EF-DE49-4776-ABE2-81C8398F31F2}">
      <dsp:nvSpPr>
        <dsp:cNvPr id="0" name=""/>
        <dsp:cNvSpPr/>
      </dsp:nvSpPr>
      <dsp:spPr>
        <a:xfrm>
          <a:off x="4948124" y="1374066"/>
          <a:ext cx="91440" cy="255953"/>
        </a:xfrm>
        <a:custGeom>
          <a:avLst/>
          <a:gdLst/>
          <a:ahLst/>
          <a:cxnLst/>
          <a:rect l="0" t="0" r="0" b="0"/>
          <a:pathLst>
            <a:path>
              <a:moveTo>
                <a:pt x="45720" y="0"/>
              </a:moveTo>
              <a:lnTo>
                <a:pt x="45720" y="25595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01B5B5-0346-4C82-96EA-98E642BD55CC}">
      <dsp:nvSpPr>
        <dsp:cNvPr id="0" name=""/>
        <dsp:cNvSpPr/>
      </dsp:nvSpPr>
      <dsp:spPr>
        <a:xfrm>
          <a:off x="4993844" y="559270"/>
          <a:ext cx="237825" cy="255953"/>
        </a:xfrm>
        <a:custGeom>
          <a:avLst/>
          <a:gdLst/>
          <a:ahLst/>
          <a:cxnLst/>
          <a:rect l="0" t="0" r="0" b="0"/>
          <a:pathLst>
            <a:path>
              <a:moveTo>
                <a:pt x="237825" y="0"/>
              </a:moveTo>
              <a:lnTo>
                <a:pt x="237825" y="174424"/>
              </a:lnTo>
              <a:lnTo>
                <a:pt x="0" y="174424"/>
              </a:lnTo>
              <a:lnTo>
                <a:pt x="0" y="2559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38DC88-E394-450E-ACC9-38A9E046AD00}">
      <dsp:nvSpPr>
        <dsp:cNvPr id="0" name=""/>
        <dsp:cNvSpPr/>
      </dsp:nvSpPr>
      <dsp:spPr>
        <a:xfrm>
          <a:off x="3872485" y="3003659"/>
          <a:ext cx="91440" cy="255953"/>
        </a:xfrm>
        <a:custGeom>
          <a:avLst/>
          <a:gdLst/>
          <a:ahLst/>
          <a:cxnLst/>
          <a:rect l="0" t="0" r="0" b="0"/>
          <a:pathLst>
            <a:path>
              <a:moveTo>
                <a:pt x="45720" y="0"/>
              </a:moveTo>
              <a:lnTo>
                <a:pt x="45720" y="2559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38FBF2-8E88-4297-A84D-63EDFC8E3A2E}">
      <dsp:nvSpPr>
        <dsp:cNvPr id="0" name=""/>
        <dsp:cNvSpPr/>
      </dsp:nvSpPr>
      <dsp:spPr>
        <a:xfrm>
          <a:off x="3872485" y="2188863"/>
          <a:ext cx="91440" cy="255953"/>
        </a:xfrm>
        <a:custGeom>
          <a:avLst/>
          <a:gdLst/>
          <a:ahLst/>
          <a:cxnLst/>
          <a:rect l="0" t="0" r="0" b="0"/>
          <a:pathLst>
            <a:path>
              <a:moveTo>
                <a:pt x="45720" y="0"/>
              </a:moveTo>
              <a:lnTo>
                <a:pt x="45720" y="2559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9AB2FF-A23E-4869-9045-D66C21636817}">
      <dsp:nvSpPr>
        <dsp:cNvPr id="0" name=""/>
        <dsp:cNvSpPr/>
      </dsp:nvSpPr>
      <dsp:spPr>
        <a:xfrm>
          <a:off x="3283446" y="1374066"/>
          <a:ext cx="634759" cy="255953"/>
        </a:xfrm>
        <a:custGeom>
          <a:avLst/>
          <a:gdLst/>
          <a:ahLst/>
          <a:cxnLst/>
          <a:rect l="0" t="0" r="0" b="0"/>
          <a:pathLst>
            <a:path>
              <a:moveTo>
                <a:pt x="0" y="0"/>
              </a:moveTo>
              <a:lnTo>
                <a:pt x="0" y="174424"/>
              </a:lnTo>
              <a:lnTo>
                <a:pt x="634759" y="174424"/>
              </a:lnTo>
              <a:lnTo>
                <a:pt x="634759" y="25595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0A8952-F2C2-44BE-8583-2C2FCBFF253B}">
      <dsp:nvSpPr>
        <dsp:cNvPr id="0" name=""/>
        <dsp:cNvSpPr/>
      </dsp:nvSpPr>
      <dsp:spPr>
        <a:xfrm>
          <a:off x="2699906" y="3818456"/>
          <a:ext cx="91440" cy="255953"/>
        </a:xfrm>
        <a:custGeom>
          <a:avLst/>
          <a:gdLst/>
          <a:ahLst/>
          <a:cxnLst/>
          <a:rect l="0" t="0" r="0" b="0"/>
          <a:pathLst>
            <a:path>
              <a:moveTo>
                <a:pt x="45720" y="0"/>
              </a:moveTo>
              <a:lnTo>
                <a:pt x="45720" y="2559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B7240C-BAD0-43FD-950B-2C5DC14EF2F3}">
      <dsp:nvSpPr>
        <dsp:cNvPr id="0" name=""/>
        <dsp:cNvSpPr/>
      </dsp:nvSpPr>
      <dsp:spPr>
        <a:xfrm>
          <a:off x="2699906" y="3003659"/>
          <a:ext cx="91440" cy="255953"/>
        </a:xfrm>
        <a:custGeom>
          <a:avLst/>
          <a:gdLst/>
          <a:ahLst/>
          <a:cxnLst/>
          <a:rect l="0" t="0" r="0" b="0"/>
          <a:pathLst>
            <a:path>
              <a:moveTo>
                <a:pt x="45720" y="0"/>
              </a:moveTo>
              <a:lnTo>
                <a:pt x="45720" y="2559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00884A-2947-4B07-82EC-B9FC2197A26C}">
      <dsp:nvSpPr>
        <dsp:cNvPr id="0" name=""/>
        <dsp:cNvSpPr/>
      </dsp:nvSpPr>
      <dsp:spPr>
        <a:xfrm>
          <a:off x="2699906" y="2188863"/>
          <a:ext cx="91440" cy="255953"/>
        </a:xfrm>
        <a:custGeom>
          <a:avLst/>
          <a:gdLst/>
          <a:ahLst/>
          <a:cxnLst/>
          <a:rect l="0" t="0" r="0" b="0"/>
          <a:pathLst>
            <a:path>
              <a:moveTo>
                <a:pt x="45720" y="0"/>
              </a:moveTo>
              <a:lnTo>
                <a:pt x="45720" y="2559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A45B89-797A-474B-A94A-E7CDA86714DB}">
      <dsp:nvSpPr>
        <dsp:cNvPr id="0" name=""/>
        <dsp:cNvSpPr/>
      </dsp:nvSpPr>
      <dsp:spPr>
        <a:xfrm>
          <a:off x="2745626" y="1374066"/>
          <a:ext cx="537819" cy="255953"/>
        </a:xfrm>
        <a:custGeom>
          <a:avLst/>
          <a:gdLst/>
          <a:ahLst/>
          <a:cxnLst/>
          <a:rect l="0" t="0" r="0" b="0"/>
          <a:pathLst>
            <a:path>
              <a:moveTo>
                <a:pt x="537819" y="0"/>
              </a:moveTo>
              <a:lnTo>
                <a:pt x="537819" y="174424"/>
              </a:lnTo>
              <a:lnTo>
                <a:pt x="0" y="174424"/>
              </a:lnTo>
              <a:lnTo>
                <a:pt x="0" y="25595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C6D41-E849-4DA9-8001-64A1B2A8331C}">
      <dsp:nvSpPr>
        <dsp:cNvPr id="0" name=""/>
        <dsp:cNvSpPr/>
      </dsp:nvSpPr>
      <dsp:spPr>
        <a:xfrm>
          <a:off x="3283446" y="559270"/>
          <a:ext cx="1948224" cy="255953"/>
        </a:xfrm>
        <a:custGeom>
          <a:avLst/>
          <a:gdLst/>
          <a:ahLst/>
          <a:cxnLst/>
          <a:rect l="0" t="0" r="0" b="0"/>
          <a:pathLst>
            <a:path>
              <a:moveTo>
                <a:pt x="1948224" y="0"/>
              </a:moveTo>
              <a:lnTo>
                <a:pt x="1948224" y="174424"/>
              </a:lnTo>
              <a:lnTo>
                <a:pt x="0" y="174424"/>
              </a:lnTo>
              <a:lnTo>
                <a:pt x="0" y="2559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5738AC-A728-47EE-A002-2FFB0FF11A23}">
      <dsp:nvSpPr>
        <dsp:cNvPr id="0" name=""/>
        <dsp:cNvSpPr/>
      </dsp:nvSpPr>
      <dsp:spPr>
        <a:xfrm>
          <a:off x="4791636" y="426"/>
          <a:ext cx="880068" cy="55884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53C3CB-9CDF-490A-AC30-1BED62200D3D}">
      <dsp:nvSpPr>
        <dsp:cNvPr id="0" name=""/>
        <dsp:cNvSpPr/>
      </dsp:nvSpPr>
      <dsp:spPr>
        <a:xfrm>
          <a:off x="4889421" y="93322"/>
          <a:ext cx="880068" cy="5588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OPERADORES</a:t>
          </a:r>
          <a:endParaRPr lang="es-ES" sz="800" kern="1200" dirty="0">
            <a:latin typeface="Muller Regular" charset="0"/>
          </a:endParaRPr>
        </a:p>
      </dsp:txBody>
      <dsp:txXfrm>
        <a:off x="4905789" y="109690"/>
        <a:ext cx="847332" cy="526107"/>
      </dsp:txXfrm>
    </dsp:sp>
    <dsp:sp modelId="{885EFDF4-BD2B-483B-9FCE-E60E4791A0A4}">
      <dsp:nvSpPr>
        <dsp:cNvPr id="0" name=""/>
        <dsp:cNvSpPr/>
      </dsp:nvSpPr>
      <dsp:spPr>
        <a:xfrm>
          <a:off x="2843412" y="815223"/>
          <a:ext cx="880068" cy="55884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A12AA3-D9D9-4798-84E1-B2B288843C1D}">
      <dsp:nvSpPr>
        <dsp:cNvPr id="0" name=""/>
        <dsp:cNvSpPr/>
      </dsp:nvSpPr>
      <dsp:spPr>
        <a:xfrm>
          <a:off x="2941197" y="908119"/>
          <a:ext cx="880068" cy="558843"/>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ARITMÉTICOS</a:t>
          </a:r>
          <a:endParaRPr lang="es-ES" sz="800" kern="1200" dirty="0">
            <a:latin typeface="Muller Regular" charset="0"/>
          </a:endParaRPr>
        </a:p>
      </dsp:txBody>
      <dsp:txXfrm>
        <a:off x="2957565" y="924487"/>
        <a:ext cx="847332" cy="526107"/>
      </dsp:txXfrm>
    </dsp:sp>
    <dsp:sp modelId="{F2DCC8A3-2829-4563-B1F0-09FD7715A4FC}">
      <dsp:nvSpPr>
        <dsp:cNvPr id="0" name=""/>
        <dsp:cNvSpPr/>
      </dsp:nvSpPr>
      <dsp:spPr>
        <a:xfrm>
          <a:off x="2208653" y="1630019"/>
          <a:ext cx="1073947" cy="55884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9AB969-8075-484E-992C-C0BD03D30863}">
      <dsp:nvSpPr>
        <dsp:cNvPr id="0" name=""/>
        <dsp:cNvSpPr/>
      </dsp:nvSpPr>
      <dsp:spPr>
        <a:xfrm>
          <a:off x="2306438" y="1722916"/>
          <a:ext cx="1073947" cy="55884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SUMA</a:t>
          </a:r>
        </a:p>
        <a:p>
          <a:pPr lvl="0" algn="ctr" defTabSz="355600">
            <a:lnSpc>
              <a:spcPct val="90000"/>
            </a:lnSpc>
            <a:spcBef>
              <a:spcPct val="0"/>
            </a:spcBef>
            <a:spcAft>
              <a:spcPct val="35000"/>
            </a:spcAft>
          </a:pPr>
          <a:r>
            <a:rPr lang="es-ES" sz="800" kern="1200" dirty="0" smtClean="0">
              <a:latin typeface="Muller Regular" charset="0"/>
            </a:rPr>
            <a:t>A + B</a:t>
          </a:r>
          <a:endParaRPr lang="es-ES" sz="800" kern="1200" dirty="0">
            <a:latin typeface="Muller Regular" charset="0"/>
          </a:endParaRPr>
        </a:p>
      </dsp:txBody>
      <dsp:txXfrm>
        <a:off x="2322806" y="1739284"/>
        <a:ext cx="1041211" cy="526107"/>
      </dsp:txXfrm>
    </dsp:sp>
    <dsp:sp modelId="{1B090A45-4F48-469A-AACF-2202D5F7B340}">
      <dsp:nvSpPr>
        <dsp:cNvPr id="0" name=""/>
        <dsp:cNvSpPr/>
      </dsp:nvSpPr>
      <dsp:spPr>
        <a:xfrm>
          <a:off x="2208653" y="2444816"/>
          <a:ext cx="1073947" cy="55884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33AB8-E331-4409-8C02-F69A260C2EF1}">
      <dsp:nvSpPr>
        <dsp:cNvPr id="0" name=""/>
        <dsp:cNvSpPr/>
      </dsp:nvSpPr>
      <dsp:spPr>
        <a:xfrm>
          <a:off x="2306438" y="2537712"/>
          <a:ext cx="1073947" cy="558843"/>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MULTIPLICACIÓN</a:t>
          </a:r>
        </a:p>
        <a:p>
          <a:pPr lvl="0" algn="ctr" defTabSz="355600">
            <a:lnSpc>
              <a:spcPct val="90000"/>
            </a:lnSpc>
            <a:spcBef>
              <a:spcPct val="0"/>
            </a:spcBef>
            <a:spcAft>
              <a:spcPct val="35000"/>
            </a:spcAft>
          </a:pPr>
          <a:r>
            <a:rPr lang="es-ES" sz="800" kern="1200" dirty="0" smtClean="0">
              <a:latin typeface="Muller Regular" charset="0"/>
            </a:rPr>
            <a:t>A * B</a:t>
          </a:r>
          <a:endParaRPr lang="es-ES" sz="800" kern="1200" dirty="0">
            <a:latin typeface="Muller Regular" charset="0"/>
          </a:endParaRPr>
        </a:p>
      </dsp:txBody>
      <dsp:txXfrm>
        <a:off x="2322806" y="2554080"/>
        <a:ext cx="1041211" cy="526107"/>
      </dsp:txXfrm>
    </dsp:sp>
    <dsp:sp modelId="{8454E096-F59A-4C79-87DA-94A441F07B61}">
      <dsp:nvSpPr>
        <dsp:cNvPr id="0" name=""/>
        <dsp:cNvSpPr/>
      </dsp:nvSpPr>
      <dsp:spPr>
        <a:xfrm>
          <a:off x="2208653" y="3259613"/>
          <a:ext cx="1073947" cy="55884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C25CB5-B110-4C5C-95CB-3EDB00CE7E3C}">
      <dsp:nvSpPr>
        <dsp:cNvPr id="0" name=""/>
        <dsp:cNvSpPr/>
      </dsp:nvSpPr>
      <dsp:spPr>
        <a:xfrm>
          <a:off x="2306438" y="3352509"/>
          <a:ext cx="1073947" cy="558843"/>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DIVISIÓN REAL</a:t>
          </a:r>
        </a:p>
        <a:p>
          <a:pPr lvl="0" algn="ctr" defTabSz="355600">
            <a:lnSpc>
              <a:spcPct val="90000"/>
            </a:lnSpc>
            <a:spcBef>
              <a:spcPct val="0"/>
            </a:spcBef>
            <a:spcAft>
              <a:spcPct val="35000"/>
            </a:spcAft>
          </a:pPr>
          <a:r>
            <a:rPr lang="es-ES" sz="800" kern="1200" dirty="0" smtClean="0">
              <a:latin typeface="Muller Regular" charset="0"/>
            </a:rPr>
            <a:t>A / B</a:t>
          </a:r>
          <a:endParaRPr lang="es-ES" sz="800" kern="1200" dirty="0">
            <a:latin typeface="Muller Regular" charset="0"/>
          </a:endParaRPr>
        </a:p>
      </dsp:txBody>
      <dsp:txXfrm>
        <a:off x="2322806" y="3368877"/>
        <a:ext cx="1041211" cy="526107"/>
      </dsp:txXfrm>
    </dsp:sp>
    <dsp:sp modelId="{4FD6C9FC-271B-4C43-B39A-512EC4ED6320}">
      <dsp:nvSpPr>
        <dsp:cNvPr id="0" name=""/>
        <dsp:cNvSpPr/>
      </dsp:nvSpPr>
      <dsp:spPr>
        <a:xfrm>
          <a:off x="2208653" y="4074409"/>
          <a:ext cx="1073947" cy="55884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B72D1B-1646-4EA8-B0E5-2CE708FBD97A}">
      <dsp:nvSpPr>
        <dsp:cNvPr id="0" name=""/>
        <dsp:cNvSpPr/>
      </dsp:nvSpPr>
      <dsp:spPr>
        <a:xfrm>
          <a:off x="2306438" y="4167305"/>
          <a:ext cx="1073947" cy="558843"/>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POTENCIA</a:t>
          </a:r>
        </a:p>
        <a:p>
          <a:pPr lvl="0" algn="ctr" defTabSz="355600">
            <a:lnSpc>
              <a:spcPct val="90000"/>
            </a:lnSpc>
            <a:spcBef>
              <a:spcPct val="0"/>
            </a:spcBef>
            <a:spcAft>
              <a:spcPct val="35000"/>
            </a:spcAft>
          </a:pPr>
          <a:r>
            <a:rPr lang="es-ES" sz="800" kern="1200" dirty="0" smtClean="0">
              <a:latin typeface="Muller Regular" charset="0"/>
            </a:rPr>
            <a:t>A ** B</a:t>
          </a:r>
          <a:endParaRPr lang="es-ES" sz="800" kern="1200" dirty="0">
            <a:latin typeface="Muller Regular" charset="0"/>
          </a:endParaRPr>
        </a:p>
      </dsp:txBody>
      <dsp:txXfrm>
        <a:off x="2322806" y="4183673"/>
        <a:ext cx="1041211" cy="526107"/>
      </dsp:txXfrm>
    </dsp:sp>
    <dsp:sp modelId="{9DE149DF-3577-40AF-A917-5C493CF96FBE}">
      <dsp:nvSpPr>
        <dsp:cNvPr id="0" name=""/>
        <dsp:cNvSpPr/>
      </dsp:nvSpPr>
      <dsp:spPr>
        <a:xfrm>
          <a:off x="3478171" y="1630019"/>
          <a:ext cx="880068" cy="55884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7BF529-6269-4810-AB52-2A16D2339964}">
      <dsp:nvSpPr>
        <dsp:cNvPr id="0" name=""/>
        <dsp:cNvSpPr/>
      </dsp:nvSpPr>
      <dsp:spPr>
        <a:xfrm>
          <a:off x="3575956" y="1722916"/>
          <a:ext cx="880068" cy="55884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RESTA</a:t>
          </a:r>
        </a:p>
        <a:p>
          <a:pPr lvl="0" algn="ctr" defTabSz="355600">
            <a:lnSpc>
              <a:spcPct val="90000"/>
            </a:lnSpc>
            <a:spcBef>
              <a:spcPct val="0"/>
            </a:spcBef>
            <a:spcAft>
              <a:spcPct val="35000"/>
            </a:spcAft>
          </a:pPr>
          <a:r>
            <a:rPr lang="es-ES" sz="800" kern="1200" dirty="0" smtClean="0">
              <a:latin typeface="Muller Regular" charset="0"/>
            </a:rPr>
            <a:t>A - B</a:t>
          </a:r>
          <a:endParaRPr lang="es-ES" sz="800" kern="1200" dirty="0">
            <a:latin typeface="Muller Regular" charset="0"/>
          </a:endParaRPr>
        </a:p>
      </dsp:txBody>
      <dsp:txXfrm>
        <a:off x="3592324" y="1739284"/>
        <a:ext cx="847332" cy="526107"/>
      </dsp:txXfrm>
    </dsp:sp>
    <dsp:sp modelId="{C4218C6B-5AFC-45E2-BDE6-5D00F2B342B8}">
      <dsp:nvSpPr>
        <dsp:cNvPr id="0" name=""/>
        <dsp:cNvSpPr/>
      </dsp:nvSpPr>
      <dsp:spPr>
        <a:xfrm>
          <a:off x="3478171" y="2444816"/>
          <a:ext cx="880068" cy="55884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58B605-8EAF-4698-85E6-940C0D5CC588}">
      <dsp:nvSpPr>
        <dsp:cNvPr id="0" name=""/>
        <dsp:cNvSpPr/>
      </dsp:nvSpPr>
      <dsp:spPr>
        <a:xfrm>
          <a:off x="3575956" y="2537712"/>
          <a:ext cx="880068" cy="558843"/>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RESTO</a:t>
          </a:r>
        </a:p>
        <a:p>
          <a:pPr lvl="0" algn="ctr" defTabSz="355600">
            <a:lnSpc>
              <a:spcPct val="90000"/>
            </a:lnSpc>
            <a:spcBef>
              <a:spcPct val="0"/>
            </a:spcBef>
            <a:spcAft>
              <a:spcPct val="35000"/>
            </a:spcAft>
          </a:pPr>
          <a:r>
            <a:rPr lang="es-ES" sz="800" kern="1200" dirty="0" smtClean="0">
              <a:latin typeface="Muller Regular" charset="0"/>
            </a:rPr>
            <a:t>A % B</a:t>
          </a:r>
          <a:endParaRPr lang="es-ES" sz="800" kern="1200" dirty="0">
            <a:latin typeface="Muller Regular" charset="0"/>
          </a:endParaRPr>
        </a:p>
      </dsp:txBody>
      <dsp:txXfrm>
        <a:off x="3592324" y="2554080"/>
        <a:ext cx="847332" cy="526107"/>
      </dsp:txXfrm>
    </dsp:sp>
    <dsp:sp modelId="{CBE65A17-D50D-498B-B630-9CAB6D02AE27}">
      <dsp:nvSpPr>
        <dsp:cNvPr id="0" name=""/>
        <dsp:cNvSpPr/>
      </dsp:nvSpPr>
      <dsp:spPr>
        <a:xfrm>
          <a:off x="3478171" y="3259613"/>
          <a:ext cx="880068" cy="55884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02C994-338B-4C83-BD0F-BCEAFFCAA633}">
      <dsp:nvSpPr>
        <dsp:cNvPr id="0" name=""/>
        <dsp:cNvSpPr/>
      </dsp:nvSpPr>
      <dsp:spPr>
        <a:xfrm>
          <a:off x="3575956" y="3352509"/>
          <a:ext cx="880068" cy="558843"/>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DIVISIÓN ENTERA</a:t>
          </a:r>
        </a:p>
        <a:p>
          <a:pPr lvl="0" algn="ctr" defTabSz="355600">
            <a:lnSpc>
              <a:spcPct val="90000"/>
            </a:lnSpc>
            <a:spcBef>
              <a:spcPct val="0"/>
            </a:spcBef>
            <a:spcAft>
              <a:spcPct val="35000"/>
            </a:spcAft>
          </a:pPr>
          <a:r>
            <a:rPr lang="es-ES" sz="800" kern="1200" dirty="0" smtClean="0">
              <a:latin typeface="Muller Regular" charset="0"/>
            </a:rPr>
            <a:t>A // B</a:t>
          </a:r>
          <a:endParaRPr lang="es-ES" sz="800" kern="1200" dirty="0">
            <a:latin typeface="Muller Regular" charset="0"/>
          </a:endParaRPr>
        </a:p>
      </dsp:txBody>
      <dsp:txXfrm>
        <a:off x="3592324" y="3368877"/>
        <a:ext cx="847332" cy="526107"/>
      </dsp:txXfrm>
    </dsp:sp>
    <dsp:sp modelId="{5867553F-A30E-489F-B203-E9EA7BB7F5AC}">
      <dsp:nvSpPr>
        <dsp:cNvPr id="0" name=""/>
        <dsp:cNvSpPr/>
      </dsp:nvSpPr>
      <dsp:spPr>
        <a:xfrm>
          <a:off x="4519038" y="815223"/>
          <a:ext cx="949611" cy="55884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CE7C5C-3318-4AC8-ABCB-B129A5E40EBD}">
      <dsp:nvSpPr>
        <dsp:cNvPr id="0" name=""/>
        <dsp:cNvSpPr/>
      </dsp:nvSpPr>
      <dsp:spPr>
        <a:xfrm>
          <a:off x="4616824" y="908119"/>
          <a:ext cx="949611" cy="558843"/>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COMPARACIÓN</a:t>
          </a:r>
          <a:endParaRPr lang="es-ES" sz="800" kern="1200" dirty="0">
            <a:latin typeface="Muller Regular" charset="0"/>
          </a:endParaRPr>
        </a:p>
      </dsp:txBody>
      <dsp:txXfrm>
        <a:off x="4633192" y="924487"/>
        <a:ext cx="916875" cy="526107"/>
      </dsp:txXfrm>
    </dsp:sp>
    <dsp:sp modelId="{F0B544FB-323F-413C-A564-7353C1D016C8}">
      <dsp:nvSpPr>
        <dsp:cNvPr id="0" name=""/>
        <dsp:cNvSpPr/>
      </dsp:nvSpPr>
      <dsp:spPr>
        <a:xfrm>
          <a:off x="4553810" y="1630019"/>
          <a:ext cx="880068" cy="55884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30A47-66DD-41C7-94D7-211A211EE0F9}">
      <dsp:nvSpPr>
        <dsp:cNvPr id="0" name=""/>
        <dsp:cNvSpPr/>
      </dsp:nvSpPr>
      <dsp:spPr>
        <a:xfrm>
          <a:off x="4651595" y="1722916"/>
          <a:ext cx="880068" cy="55884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IGUALDAD</a:t>
          </a:r>
        </a:p>
        <a:p>
          <a:pPr lvl="0" algn="ctr" defTabSz="355600">
            <a:lnSpc>
              <a:spcPct val="90000"/>
            </a:lnSpc>
            <a:spcBef>
              <a:spcPct val="0"/>
            </a:spcBef>
            <a:spcAft>
              <a:spcPct val="35000"/>
            </a:spcAft>
          </a:pPr>
          <a:r>
            <a:rPr lang="es-ES" sz="800" kern="1200" dirty="0" smtClean="0">
              <a:latin typeface="Muller Regular" charset="0"/>
            </a:rPr>
            <a:t>A == B</a:t>
          </a:r>
          <a:endParaRPr lang="es-ES" sz="800" kern="1200" dirty="0">
            <a:latin typeface="Muller Regular" charset="0"/>
          </a:endParaRPr>
        </a:p>
      </dsp:txBody>
      <dsp:txXfrm>
        <a:off x="4667963" y="1739284"/>
        <a:ext cx="847332" cy="526107"/>
      </dsp:txXfrm>
    </dsp:sp>
    <dsp:sp modelId="{B276C9E9-A857-4BBF-B49D-8192B2A1C6F1}">
      <dsp:nvSpPr>
        <dsp:cNvPr id="0" name=""/>
        <dsp:cNvSpPr/>
      </dsp:nvSpPr>
      <dsp:spPr>
        <a:xfrm>
          <a:off x="4553810" y="2444816"/>
          <a:ext cx="880068" cy="55884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036C98-7357-4446-82DD-69EBC013EFDD}">
      <dsp:nvSpPr>
        <dsp:cNvPr id="0" name=""/>
        <dsp:cNvSpPr/>
      </dsp:nvSpPr>
      <dsp:spPr>
        <a:xfrm>
          <a:off x="4651595" y="2537712"/>
          <a:ext cx="880068" cy="558843"/>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DESIGUALDAD</a:t>
          </a:r>
        </a:p>
        <a:p>
          <a:pPr lvl="0" algn="ctr" defTabSz="355600">
            <a:lnSpc>
              <a:spcPct val="90000"/>
            </a:lnSpc>
            <a:spcBef>
              <a:spcPct val="0"/>
            </a:spcBef>
            <a:spcAft>
              <a:spcPct val="35000"/>
            </a:spcAft>
          </a:pPr>
          <a:r>
            <a:rPr lang="es-ES" sz="800" kern="1200" dirty="0" smtClean="0">
              <a:latin typeface="Muller Regular" charset="0"/>
            </a:rPr>
            <a:t>A != B</a:t>
          </a:r>
          <a:endParaRPr lang="es-ES" sz="800" kern="1200" dirty="0">
            <a:latin typeface="Muller Regular" charset="0"/>
          </a:endParaRPr>
        </a:p>
      </dsp:txBody>
      <dsp:txXfrm>
        <a:off x="4667963" y="2554080"/>
        <a:ext cx="847332" cy="526107"/>
      </dsp:txXfrm>
    </dsp:sp>
    <dsp:sp modelId="{17C8AA69-D7FA-4D2F-AD40-C9A033D96E63}">
      <dsp:nvSpPr>
        <dsp:cNvPr id="0" name=""/>
        <dsp:cNvSpPr/>
      </dsp:nvSpPr>
      <dsp:spPr>
        <a:xfrm>
          <a:off x="5664221" y="815223"/>
          <a:ext cx="880068" cy="55884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5A12CE-55D9-4958-B8A9-431A9F25CB5D}">
      <dsp:nvSpPr>
        <dsp:cNvPr id="0" name=""/>
        <dsp:cNvSpPr/>
      </dsp:nvSpPr>
      <dsp:spPr>
        <a:xfrm>
          <a:off x="5762006" y="908119"/>
          <a:ext cx="880068" cy="558843"/>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LÓGICOS</a:t>
          </a:r>
          <a:endParaRPr lang="es-ES" sz="800" kern="1200" dirty="0">
            <a:latin typeface="Muller Regular" charset="0"/>
          </a:endParaRPr>
        </a:p>
      </dsp:txBody>
      <dsp:txXfrm>
        <a:off x="5778374" y="924487"/>
        <a:ext cx="847332" cy="526107"/>
      </dsp:txXfrm>
    </dsp:sp>
    <dsp:sp modelId="{AC379974-C735-409F-B2B1-7119BE3402F4}">
      <dsp:nvSpPr>
        <dsp:cNvPr id="0" name=""/>
        <dsp:cNvSpPr/>
      </dsp:nvSpPr>
      <dsp:spPr>
        <a:xfrm>
          <a:off x="5664221" y="1630019"/>
          <a:ext cx="880068" cy="55884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B5A62-6176-437A-BE6D-EA701A54E1E4}">
      <dsp:nvSpPr>
        <dsp:cNvPr id="0" name=""/>
        <dsp:cNvSpPr/>
      </dsp:nvSpPr>
      <dsp:spPr>
        <a:xfrm>
          <a:off x="5762006" y="1722916"/>
          <a:ext cx="880068" cy="55884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OR</a:t>
          </a:r>
        </a:p>
        <a:p>
          <a:pPr lvl="0" algn="ctr" defTabSz="355600">
            <a:lnSpc>
              <a:spcPct val="90000"/>
            </a:lnSpc>
            <a:spcBef>
              <a:spcPct val="0"/>
            </a:spcBef>
            <a:spcAft>
              <a:spcPct val="35000"/>
            </a:spcAft>
          </a:pPr>
          <a:r>
            <a:rPr lang="es-ES" sz="800" kern="1200" dirty="0" smtClean="0">
              <a:latin typeface="Muller Regular" charset="0"/>
            </a:rPr>
            <a:t>A </a:t>
          </a:r>
          <a:r>
            <a:rPr lang="es-ES" sz="800" kern="1200" dirty="0" err="1" smtClean="0">
              <a:latin typeface="Muller Regular" charset="0"/>
            </a:rPr>
            <a:t>or</a:t>
          </a:r>
          <a:r>
            <a:rPr lang="es-ES" sz="800" kern="1200" dirty="0" smtClean="0">
              <a:latin typeface="Muller Regular" charset="0"/>
            </a:rPr>
            <a:t> B</a:t>
          </a:r>
          <a:endParaRPr lang="es-ES" sz="800" kern="1200" dirty="0">
            <a:latin typeface="Muller Regular" charset="0"/>
          </a:endParaRPr>
        </a:p>
      </dsp:txBody>
      <dsp:txXfrm>
        <a:off x="5778374" y="1739284"/>
        <a:ext cx="847332" cy="526107"/>
      </dsp:txXfrm>
    </dsp:sp>
    <dsp:sp modelId="{183D08ED-991F-4C10-A32A-B4D082DE681F}">
      <dsp:nvSpPr>
        <dsp:cNvPr id="0" name=""/>
        <dsp:cNvSpPr/>
      </dsp:nvSpPr>
      <dsp:spPr>
        <a:xfrm>
          <a:off x="5664221" y="2444816"/>
          <a:ext cx="880068" cy="55884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20C6DA-71AD-4974-A196-C53473D275BB}">
      <dsp:nvSpPr>
        <dsp:cNvPr id="0" name=""/>
        <dsp:cNvSpPr/>
      </dsp:nvSpPr>
      <dsp:spPr>
        <a:xfrm>
          <a:off x="5762006" y="2537712"/>
          <a:ext cx="880068" cy="558843"/>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AND</a:t>
          </a:r>
        </a:p>
        <a:p>
          <a:pPr lvl="0" algn="ctr" defTabSz="355600">
            <a:lnSpc>
              <a:spcPct val="90000"/>
            </a:lnSpc>
            <a:spcBef>
              <a:spcPct val="0"/>
            </a:spcBef>
            <a:spcAft>
              <a:spcPct val="35000"/>
            </a:spcAft>
          </a:pPr>
          <a:r>
            <a:rPr lang="es-ES" sz="800" kern="1200" dirty="0" smtClean="0">
              <a:latin typeface="Muller Regular" charset="0"/>
            </a:rPr>
            <a:t>A and B</a:t>
          </a:r>
          <a:endParaRPr lang="es-ES" sz="800" kern="1200" dirty="0">
            <a:latin typeface="Muller Regular" charset="0"/>
          </a:endParaRPr>
        </a:p>
      </dsp:txBody>
      <dsp:txXfrm>
        <a:off x="5778374" y="2554080"/>
        <a:ext cx="847332" cy="526107"/>
      </dsp:txXfrm>
    </dsp:sp>
    <dsp:sp modelId="{F0923EF8-52F1-485B-8EDF-291C378C5735}">
      <dsp:nvSpPr>
        <dsp:cNvPr id="0" name=""/>
        <dsp:cNvSpPr/>
      </dsp:nvSpPr>
      <dsp:spPr>
        <a:xfrm>
          <a:off x="5664221" y="3259613"/>
          <a:ext cx="880068" cy="55884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F3D794-0553-4C64-8BBD-BAD0125AE10F}">
      <dsp:nvSpPr>
        <dsp:cNvPr id="0" name=""/>
        <dsp:cNvSpPr/>
      </dsp:nvSpPr>
      <dsp:spPr>
        <a:xfrm>
          <a:off x="5762006" y="3352509"/>
          <a:ext cx="880068" cy="558843"/>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NEGACIÓN</a:t>
          </a:r>
        </a:p>
        <a:p>
          <a:pPr lvl="0" algn="ctr" defTabSz="355600">
            <a:lnSpc>
              <a:spcPct val="90000"/>
            </a:lnSpc>
            <a:spcBef>
              <a:spcPct val="0"/>
            </a:spcBef>
            <a:spcAft>
              <a:spcPct val="35000"/>
            </a:spcAft>
          </a:pPr>
          <a:r>
            <a:rPr lang="es-ES" sz="800" kern="1200" dirty="0" err="1" smtClean="0">
              <a:latin typeface="Muller Regular" charset="0"/>
            </a:rPr>
            <a:t>Not</a:t>
          </a:r>
          <a:r>
            <a:rPr lang="es-ES" sz="800" kern="1200" dirty="0" smtClean="0">
              <a:latin typeface="Muller Regular" charset="0"/>
            </a:rPr>
            <a:t> A</a:t>
          </a:r>
          <a:endParaRPr lang="es-ES" sz="800" kern="1200" dirty="0">
            <a:latin typeface="Muller Regular" charset="0"/>
          </a:endParaRPr>
        </a:p>
      </dsp:txBody>
      <dsp:txXfrm>
        <a:off x="5778374" y="3368877"/>
        <a:ext cx="847332" cy="526107"/>
      </dsp:txXfrm>
    </dsp:sp>
    <dsp:sp modelId="{46B2325C-93FA-4F50-B3E0-6F956DA1961E}">
      <dsp:nvSpPr>
        <dsp:cNvPr id="0" name=""/>
        <dsp:cNvSpPr/>
      </dsp:nvSpPr>
      <dsp:spPr>
        <a:xfrm>
          <a:off x="6739860" y="815223"/>
          <a:ext cx="880068" cy="55884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F04045-4599-4093-89B9-DB7D3E2D0357}">
      <dsp:nvSpPr>
        <dsp:cNvPr id="0" name=""/>
        <dsp:cNvSpPr/>
      </dsp:nvSpPr>
      <dsp:spPr>
        <a:xfrm>
          <a:off x="6837645" y="908119"/>
          <a:ext cx="880068" cy="558843"/>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BITS</a:t>
          </a:r>
          <a:endParaRPr lang="es-ES" sz="800" kern="1200" dirty="0">
            <a:latin typeface="Muller Regular" charset="0"/>
          </a:endParaRPr>
        </a:p>
      </dsp:txBody>
      <dsp:txXfrm>
        <a:off x="6854013" y="924487"/>
        <a:ext cx="847332" cy="526107"/>
      </dsp:txXfrm>
    </dsp:sp>
    <dsp:sp modelId="{B1B67DFB-FAB5-4A46-9FB2-03133800E1B6}">
      <dsp:nvSpPr>
        <dsp:cNvPr id="0" name=""/>
        <dsp:cNvSpPr/>
      </dsp:nvSpPr>
      <dsp:spPr>
        <a:xfrm>
          <a:off x="6739860" y="1630019"/>
          <a:ext cx="880068" cy="55884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B1B892-2C0A-4725-A7D1-C77C878E542F}">
      <dsp:nvSpPr>
        <dsp:cNvPr id="0" name=""/>
        <dsp:cNvSpPr/>
      </dsp:nvSpPr>
      <dsp:spPr>
        <a:xfrm>
          <a:off x="6837645" y="1722916"/>
          <a:ext cx="880068" cy="55884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OR</a:t>
          </a:r>
        </a:p>
        <a:p>
          <a:pPr lvl="0" algn="ctr" defTabSz="355600">
            <a:lnSpc>
              <a:spcPct val="90000"/>
            </a:lnSpc>
            <a:spcBef>
              <a:spcPct val="0"/>
            </a:spcBef>
            <a:spcAft>
              <a:spcPct val="35000"/>
            </a:spcAft>
          </a:pPr>
          <a:r>
            <a:rPr lang="es-ES" sz="800" kern="1200" dirty="0" smtClean="0">
              <a:latin typeface="Muller Regular" charset="0"/>
            </a:rPr>
            <a:t>A | B</a:t>
          </a:r>
        </a:p>
      </dsp:txBody>
      <dsp:txXfrm>
        <a:off x="6854013" y="1739284"/>
        <a:ext cx="847332" cy="526107"/>
      </dsp:txXfrm>
    </dsp:sp>
    <dsp:sp modelId="{9A5E4C97-F3A5-4C04-B7A7-DD864EAC7CE6}">
      <dsp:nvSpPr>
        <dsp:cNvPr id="0" name=""/>
        <dsp:cNvSpPr/>
      </dsp:nvSpPr>
      <dsp:spPr>
        <a:xfrm>
          <a:off x="6739860" y="2444816"/>
          <a:ext cx="880068" cy="55884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EDE81A-F266-4140-ACAE-B518305F37C2}">
      <dsp:nvSpPr>
        <dsp:cNvPr id="0" name=""/>
        <dsp:cNvSpPr/>
      </dsp:nvSpPr>
      <dsp:spPr>
        <a:xfrm>
          <a:off x="6837645" y="2537712"/>
          <a:ext cx="880068" cy="558843"/>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XOR</a:t>
          </a:r>
        </a:p>
        <a:p>
          <a:pPr lvl="0" algn="ctr" defTabSz="355600">
            <a:lnSpc>
              <a:spcPct val="90000"/>
            </a:lnSpc>
            <a:spcBef>
              <a:spcPct val="0"/>
            </a:spcBef>
            <a:spcAft>
              <a:spcPct val="35000"/>
            </a:spcAft>
          </a:pPr>
          <a:r>
            <a:rPr lang="es-ES" sz="800" kern="1200" dirty="0" smtClean="0">
              <a:latin typeface="Muller Regular" charset="0"/>
            </a:rPr>
            <a:t>A ^ B</a:t>
          </a:r>
          <a:endParaRPr lang="es-ES" sz="800" kern="1200" dirty="0">
            <a:latin typeface="Muller Regular" charset="0"/>
          </a:endParaRPr>
        </a:p>
      </dsp:txBody>
      <dsp:txXfrm>
        <a:off x="6854013" y="2554080"/>
        <a:ext cx="847332" cy="526107"/>
      </dsp:txXfrm>
    </dsp:sp>
    <dsp:sp modelId="{7DE56F07-CB4C-4517-996D-4FED205DA6DC}">
      <dsp:nvSpPr>
        <dsp:cNvPr id="0" name=""/>
        <dsp:cNvSpPr/>
      </dsp:nvSpPr>
      <dsp:spPr>
        <a:xfrm>
          <a:off x="6739860" y="3259613"/>
          <a:ext cx="880068" cy="55884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06A6E-08AA-416A-B504-E44AF411C0F8}">
      <dsp:nvSpPr>
        <dsp:cNvPr id="0" name=""/>
        <dsp:cNvSpPr/>
      </dsp:nvSpPr>
      <dsp:spPr>
        <a:xfrm>
          <a:off x="6837645" y="3352509"/>
          <a:ext cx="880068" cy="558843"/>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s-ES" sz="800" kern="1200" dirty="0" smtClean="0">
              <a:latin typeface="Muller Regular" charset="0"/>
            </a:rPr>
            <a:t>AND</a:t>
          </a:r>
        </a:p>
        <a:p>
          <a:pPr lvl="0" algn="ctr" defTabSz="355600">
            <a:lnSpc>
              <a:spcPct val="90000"/>
            </a:lnSpc>
            <a:spcBef>
              <a:spcPct val="0"/>
            </a:spcBef>
            <a:spcAft>
              <a:spcPct val="35000"/>
            </a:spcAft>
          </a:pPr>
          <a:r>
            <a:rPr lang="es-ES" sz="800" kern="1200" dirty="0" smtClean="0">
              <a:latin typeface="Muller Regular" charset="0"/>
            </a:rPr>
            <a:t>A &amp; B</a:t>
          </a:r>
          <a:endParaRPr lang="es-ES" sz="800" kern="1200" dirty="0">
            <a:latin typeface="Muller Regular" charset="0"/>
          </a:endParaRPr>
        </a:p>
      </dsp:txBody>
      <dsp:txXfrm>
        <a:off x="6854013" y="3368877"/>
        <a:ext cx="847332" cy="52610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2646444"/>
            <a:ext cx="6652578" cy="1057275"/>
          </a:xfrm>
        </p:spPr>
        <p:txBody>
          <a:bodyPr anchor="ctr"/>
          <a:lstStyle>
            <a:lvl1pPr algn="l">
              <a:defRPr sz="3200"/>
            </a:lvl1pPr>
          </a:lstStyle>
          <a:p>
            <a:r>
              <a:rPr lang="es-ES" smtClean="0"/>
              <a:t>Haga clic para modificar el estilo de título del patrón</a:t>
            </a:r>
            <a:endParaRPr lang="es-PE" dirty="0"/>
          </a:p>
        </p:txBody>
      </p:sp>
      <p:sp>
        <p:nvSpPr>
          <p:cNvPr id="3" name="Subtítulo 2"/>
          <p:cNvSpPr>
            <a:spLocks noGrp="1"/>
          </p:cNvSpPr>
          <p:nvPr>
            <p:ph type="subTitle" idx="1"/>
          </p:nvPr>
        </p:nvSpPr>
        <p:spPr>
          <a:xfrm>
            <a:off x="838200" y="3754519"/>
            <a:ext cx="6652578" cy="463549"/>
          </a:xfrm>
        </p:spPr>
        <p:txBody>
          <a:bodyPr anchor="ct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69084218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a:xfrm>
            <a:off x="838200" y="2224725"/>
            <a:ext cx="10515600"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8461740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dirty="0"/>
          </a:p>
        </p:txBody>
      </p:sp>
      <p:sp>
        <p:nvSpPr>
          <p:cNvPr id="3" name="Marcador de contenido 2"/>
          <p:cNvSpPr>
            <a:spLocks noGrp="1"/>
          </p:cNvSpPr>
          <p:nvPr>
            <p:ph sz="half" idx="1"/>
          </p:nvPr>
        </p:nvSpPr>
        <p:spPr>
          <a:xfrm>
            <a:off x="838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contenido 3"/>
          <p:cNvSpPr>
            <a:spLocks noGrp="1"/>
          </p:cNvSpPr>
          <p:nvPr>
            <p:ph sz="half" idx="2"/>
          </p:nvPr>
        </p:nvSpPr>
        <p:spPr>
          <a:xfrm>
            <a:off x="6172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FB0538-05B5-4DE6-9B45-89FDCA8A00A6}" type="datetimeFigureOut">
              <a:rPr lang="es-PE" smtClean="0"/>
              <a:t>21/02/2019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427129037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21/02/2019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66432835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6" name="Marcador de contenido 5"/>
          <p:cNvSpPr>
            <a:spLocks noGrp="1"/>
          </p:cNvSpPr>
          <p:nvPr>
            <p:ph sz="quarter" idx="4"/>
          </p:nvPr>
        </p:nvSpPr>
        <p:spPr>
          <a:xfrm>
            <a:off x="6172200" y="2224725"/>
            <a:ext cx="5183188"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21/02/2019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22140390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tx1"/>
                </a:solidFill>
              </a:defRPr>
            </a:lvl1p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FB0538-05B5-4DE6-9B45-89FDCA8A00A6}" type="datetimeFigureOut">
              <a:rPr lang="es-PE" smtClean="0"/>
              <a:t>21/02/2019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37293240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21/02/2019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66715386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2900363"/>
            <a:ext cx="8336213" cy="1057275"/>
          </a:xfrm>
        </p:spPr>
        <p:txBody>
          <a:bodyPr anchor="ctr"/>
          <a:lstStyle>
            <a:lvl1pPr>
              <a:defRPr sz="4000">
                <a:solidFill>
                  <a:schemeClr val="tx1"/>
                </a:solidFill>
              </a:defRPr>
            </a:lvl1pPr>
          </a:lstStyle>
          <a:p>
            <a:r>
              <a:rPr lang="es-ES" dirty="0" smtClean="0"/>
              <a:t>Haga clic para modificar el estilo de 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17135360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2646444"/>
            <a:ext cx="6652578" cy="1057275"/>
          </a:xfrm>
        </p:spPr>
        <p:txBody>
          <a:bodyPr anchor="ctr"/>
          <a:lstStyle>
            <a:lvl1pPr algn="l">
              <a:defRPr sz="3200"/>
            </a:lvl1pPr>
          </a:lstStyle>
          <a:p>
            <a:r>
              <a:rPr lang="es-ES" smtClean="0"/>
              <a:t>Haga clic para modificar el estilo de título del patrón</a:t>
            </a:r>
            <a:endParaRPr lang="es-PE" dirty="0"/>
          </a:p>
        </p:txBody>
      </p:sp>
      <p:sp>
        <p:nvSpPr>
          <p:cNvPr id="3" name="Subtítulo 2"/>
          <p:cNvSpPr>
            <a:spLocks noGrp="1"/>
          </p:cNvSpPr>
          <p:nvPr>
            <p:ph type="subTitle" idx="1"/>
          </p:nvPr>
        </p:nvSpPr>
        <p:spPr>
          <a:xfrm>
            <a:off x="838200" y="3754519"/>
            <a:ext cx="6652578" cy="463549"/>
          </a:xfrm>
        </p:spPr>
        <p:txBody>
          <a:bodyPr anchor="ct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84010913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a:xfrm>
            <a:off x="838200" y="2224725"/>
            <a:ext cx="10515600"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686564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dirty="0"/>
          </a:p>
        </p:txBody>
      </p:sp>
      <p:sp>
        <p:nvSpPr>
          <p:cNvPr id="3" name="Marcador de contenido 2"/>
          <p:cNvSpPr>
            <a:spLocks noGrp="1"/>
          </p:cNvSpPr>
          <p:nvPr>
            <p:ph sz="half" idx="1"/>
          </p:nvPr>
        </p:nvSpPr>
        <p:spPr>
          <a:xfrm>
            <a:off x="838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contenido 3"/>
          <p:cNvSpPr>
            <a:spLocks noGrp="1"/>
          </p:cNvSpPr>
          <p:nvPr>
            <p:ph sz="half" idx="2"/>
          </p:nvPr>
        </p:nvSpPr>
        <p:spPr>
          <a:xfrm>
            <a:off x="6172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FB0538-05B5-4DE6-9B45-89FDCA8A00A6}" type="datetimeFigureOut">
              <a:rPr lang="es-PE" smtClean="0"/>
              <a:t>21/02/2019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62257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a:xfrm>
            <a:off x="838200" y="2224725"/>
            <a:ext cx="10515600"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pic>
        <p:nvPicPr>
          <p:cNvPr id="7" name="Imagen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711" y="5643968"/>
            <a:ext cx="996321" cy="996321"/>
          </a:xfrm>
          <a:prstGeom prst="rect">
            <a:avLst/>
          </a:prstGeom>
        </p:spPr>
      </p:pic>
    </p:spTree>
    <p:extLst>
      <p:ext uri="{BB962C8B-B14F-4D97-AF65-F5344CB8AC3E}">
        <p14:creationId xmlns:p14="http://schemas.microsoft.com/office/powerpoint/2010/main" val="1281493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21/02/2019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87499850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6" name="Marcador de contenido 5"/>
          <p:cNvSpPr>
            <a:spLocks noGrp="1"/>
          </p:cNvSpPr>
          <p:nvPr>
            <p:ph sz="quarter" idx="4"/>
          </p:nvPr>
        </p:nvSpPr>
        <p:spPr>
          <a:xfrm>
            <a:off x="6172200" y="2224725"/>
            <a:ext cx="5183188"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21/02/2019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025350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FB0538-05B5-4DE6-9B45-89FDCA8A00A6}" type="datetimeFigureOut">
              <a:rPr lang="es-PE" smtClean="0"/>
              <a:t>21/02/2019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3881748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21/02/2019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43353226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2900363"/>
            <a:ext cx="8336213" cy="1057275"/>
          </a:xfrm>
        </p:spPr>
        <p:txBody>
          <a:bodyPr anchor="ctr"/>
          <a:lstStyle>
            <a:lvl1pPr>
              <a:defRPr sz="4000"/>
            </a:lvl1pPr>
          </a:lstStyle>
          <a:p>
            <a:r>
              <a:rPr lang="es-ES" smtClean="0"/>
              <a:t>Haga clic para modificar el estilo de 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99998038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2646444"/>
            <a:ext cx="6652578" cy="1057275"/>
          </a:xfrm>
        </p:spPr>
        <p:txBody>
          <a:bodyPr anchor="ctr"/>
          <a:lstStyle>
            <a:lvl1pPr algn="l">
              <a:defRPr sz="3200"/>
            </a:lvl1pPr>
          </a:lstStyle>
          <a:p>
            <a:r>
              <a:rPr lang="es-ES" smtClean="0"/>
              <a:t>Haga clic para modificar el estilo de título del patrón</a:t>
            </a:r>
            <a:endParaRPr lang="es-PE" dirty="0"/>
          </a:p>
        </p:txBody>
      </p:sp>
      <p:sp>
        <p:nvSpPr>
          <p:cNvPr id="3" name="Subtítulo 2"/>
          <p:cNvSpPr>
            <a:spLocks noGrp="1"/>
          </p:cNvSpPr>
          <p:nvPr>
            <p:ph type="subTitle" idx="1"/>
          </p:nvPr>
        </p:nvSpPr>
        <p:spPr>
          <a:xfrm>
            <a:off x="838200" y="3754519"/>
            <a:ext cx="6652578" cy="463549"/>
          </a:xfrm>
        </p:spPr>
        <p:txBody>
          <a:bodyPr anchor="ct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5408505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a:xfrm>
            <a:off x="838200" y="2224725"/>
            <a:ext cx="10515600"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7142086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dirty="0"/>
          </a:p>
        </p:txBody>
      </p:sp>
      <p:sp>
        <p:nvSpPr>
          <p:cNvPr id="3" name="Marcador de contenido 2"/>
          <p:cNvSpPr>
            <a:spLocks noGrp="1"/>
          </p:cNvSpPr>
          <p:nvPr>
            <p:ph sz="half" idx="1"/>
          </p:nvPr>
        </p:nvSpPr>
        <p:spPr>
          <a:xfrm>
            <a:off x="838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contenido 3"/>
          <p:cNvSpPr>
            <a:spLocks noGrp="1"/>
          </p:cNvSpPr>
          <p:nvPr>
            <p:ph sz="half" idx="2"/>
          </p:nvPr>
        </p:nvSpPr>
        <p:spPr>
          <a:xfrm>
            <a:off x="6172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FB0538-05B5-4DE6-9B45-89FDCA8A00A6}" type="datetimeFigureOut">
              <a:rPr lang="es-PE" smtClean="0"/>
              <a:t>21/02/2019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4288529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21/02/2019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69809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6" name="Marcador de contenido 5"/>
          <p:cNvSpPr>
            <a:spLocks noGrp="1"/>
          </p:cNvSpPr>
          <p:nvPr>
            <p:ph sz="quarter" idx="4"/>
          </p:nvPr>
        </p:nvSpPr>
        <p:spPr>
          <a:xfrm>
            <a:off x="6172200" y="2224725"/>
            <a:ext cx="5183188"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21/02/2019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781273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dirty="0"/>
          </a:p>
        </p:txBody>
      </p:sp>
      <p:sp>
        <p:nvSpPr>
          <p:cNvPr id="3" name="Marcador de contenido 2"/>
          <p:cNvSpPr>
            <a:spLocks noGrp="1"/>
          </p:cNvSpPr>
          <p:nvPr>
            <p:ph sz="half" idx="1"/>
          </p:nvPr>
        </p:nvSpPr>
        <p:spPr>
          <a:xfrm>
            <a:off x="838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contenido 3"/>
          <p:cNvSpPr>
            <a:spLocks noGrp="1"/>
          </p:cNvSpPr>
          <p:nvPr>
            <p:ph sz="half" idx="2"/>
          </p:nvPr>
        </p:nvSpPr>
        <p:spPr>
          <a:xfrm>
            <a:off x="6172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FB0538-05B5-4DE6-9B45-89FDCA8A00A6}" type="datetimeFigureOut">
              <a:rPr lang="es-PE" smtClean="0"/>
              <a:t>21/02/2019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50FB786-48BF-4F93-AEF9-89E1BCF1BEEA}" type="slidenum">
              <a:rPr lang="es-PE" smtClean="0"/>
              <a:t>‹Nº›</a:t>
            </a:fld>
            <a:endParaRPr lang="es-PE"/>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711" y="5643968"/>
            <a:ext cx="996321" cy="996321"/>
          </a:xfrm>
          <a:prstGeom prst="rect">
            <a:avLst/>
          </a:prstGeom>
        </p:spPr>
      </p:pic>
    </p:spTree>
    <p:extLst>
      <p:ext uri="{BB962C8B-B14F-4D97-AF65-F5344CB8AC3E}">
        <p14:creationId xmlns:p14="http://schemas.microsoft.com/office/powerpoint/2010/main" val="27190211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FB0538-05B5-4DE6-9B45-89FDCA8A00A6}" type="datetimeFigureOut">
              <a:rPr lang="es-PE" smtClean="0"/>
              <a:t>21/02/2019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2330535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21/02/2019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242345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2900363"/>
            <a:ext cx="8336213" cy="1057275"/>
          </a:xfrm>
        </p:spPr>
        <p:txBody>
          <a:bodyPr anchor="ctr"/>
          <a:lstStyle>
            <a:lvl1pPr>
              <a:defRPr sz="4000"/>
            </a:lvl1pPr>
          </a:lstStyle>
          <a:p>
            <a:r>
              <a:rPr lang="es-ES" smtClean="0"/>
              <a:t>Haga clic para modificar el estilo de 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0997191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2646444"/>
            <a:ext cx="6652578" cy="1057275"/>
          </a:xfrm>
        </p:spPr>
        <p:txBody>
          <a:bodyPr anchor="ctr"/>
          <a:lstStyle>
            <a:lvl1pPr algn="l">
              <a:defRPr sz="3200"/>
            </a:lvl1pPr>
          </a:lstStyle>
          <a:p>
            <a:r>
              <a:rPr lang="es-ES" smtClean="0"/>
              <a:t>Haga clic para modificar el estilo de título del patrón</a:t>
            </a:r>
            <a:endParaRPr lang="es-PE" dirty="0"/>
          </a:p>
        </p:txBody>
      </p:sp>
      <p:sp>
        <p:nvSpPr>
          <p:cNvPr id="3" name="Subtítulo 2"/>
          <p:cNvSpPr>
            <a:spLocks noGrp="1"/>
          </p:cNvSpPr>
          <p:nvPr>
            <p:ph type="subTitle" idx="1"/>
          </p:nvPr>
        </p:nvSpPr>
        <p:spPr>
          <a:xfrm>
            <a:off x="838200" y="3754519"/>
            <a:ext cx="6652578" cy="463549"/>
          </a:xfrm>
        </p:spPr>
        <p:txBody>
          <a:bodyPr anchor="ct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43124035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a:xfrm>
            <a:off x="838200" y="2224725"/>
            <a:ext cx="10515600"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8749012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dirty="0"/>
          </a:p>
        </p:txBody>
      </p:sp>
      <p:sp>
        <p:nvSpPr>
          <p:cNvPr id="3" name="Marcador de contenido 2"/>
          <p:cNvSpPr>
            <a:spLocks noGrp="1"/>
          </p:cNvSpPr>
          <p:nvPr>
            <p:ph sz="half" idx="1"/>
          </p:nvPr>
        </p:nvSpPr>
        <p:spPr>
          <a:xfrm>
            <a:off x="838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contenido 3"/>
          <p:cNvSpPr>
            <a:spLocks noGrp="1"/>
          </p:cNvSpPr>
          <p:nvPr>
            <p:ph sz="half" idx="2"/>
          </p:nvPr>
        </p:nvSpPr>
        <p:spPr>
          <a:xfrm>
            <a:off x="6172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FB0538-05B5-4DE6-9B45-89FDCA8A00A6}" type="datetimeFigureOut">
              <a:rPr lang="es-PE" smtClean="0"/>
              <a:t>21/02/2019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420697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21/02/2019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64414068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6" name="Marcador de contenido 5"/>
          <p:cNvSpPr>
            <a:spLocks noGrp="1"/>
          </p:cNvSpPr>
          <p:nvPr>
            <p:ph sz="quarter" idx="4"/>
          </p:nvPr>
        </p:nvSpPr>
        <p:spPr>
          <a:xfrm>
            <a:off x="6172200" y="2224725"/>
            <a:ext cx="5183188"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21/02/2019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4452941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FB0538-05B5-4DE6-9B45-89FDCA8A00A6}" type="datetimeFigureOut">
              <a:rPr lang="es-PE" smtClean="0"/>
              <a:t>21/02/2019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40719644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21/02/2019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99468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21/02/2019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pic>
        <p:nvPicPr>
          <p:cNvPr id="10" name="Imagen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711" y="5643968"/>
            <a:ext cx="996321" cy="996321"/>
          </a:xfrm>
          <a:prstGeom prst="rect">
            <a:avLst/>
          </a:prstGeom>
        </p:spPr>
      </p:pic>
    </p:spTree>
    <p:extLst>
      <p:ext uri="{BB962C8B-B14F-4D97-AF65-F5344CB8AC3E}">
        <p14:creationId xmlns:p14="http://schemas.microsoft.com/office/powerpoint/2010/main" val="402412559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2900363"/>
            <a:ext cx="8336213" cy="1057275"/>
          </a:xfrm>
        </p:spPr>
        <p:txBody>
          <a:bodyPr anchor="ctr"/>
          <a:lstStyle>
            <a:lvl1pPr>
              <a:defRPr sz="4000"/>
            </a:lvl1pPr>
          </a:lstStyle>
          <a:p>
            <a:r>
              <a:rPr lang="es-ES" smtClean="0"/>
              <a:t>Haga clic para modificar el estilo de 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80379685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2646444"/>
            <a:ext cx="6652578" cy="1057275"/>
          </a:xfrm>
        </p:spPr>
        <p:txBody>
          <a:bodyPr anchor="ctr"/>
          <a:lstStyle>
            <a:lvl1pPr algn="l">
              <a:defRPr sz="3200"/>
            </a:lvl1pPr>
          </a:lstStyle>
          <a:p>
            <a:r>
              <a:rPr lang="es-ES" smtClean="0"/>
              <a:t>Haga clic para modificar el estilo de título del patrón</a:t>
            </a:r>
            <a:endParaRPr lang="es-PE" dirty="0"/>
          </a:p>
        </p:txBody>
      </p:sp>
      <p:sp>
        <p:nvSpPr>
          <p:cNvPr id="3" name="Subtítulo 2"/>
          <p:cNvSpPr>
            <a:spLocks noGrp="1"/>
          </p:cNvSpPr>
          <p:nvPr>
            <p:ph type="subTitle" idx="1"/>
          </p:nvPr>
        </p:nvSpPr>
        <p:spPr>
          <a:xfrm>
            <a:off x="838200" y="3754519"/>
            <a:ext cx="6652578" cy="463549"/>
          </a:xfrm>
        </p:spPr>
        <p:txBody>
          <a:bodyPr anchor="ct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47661935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a:xfrm>
            <a:off x="838200" y="2224725"/>
            <a:ext cx="10515600"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5612975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dirty="0"/>
          </a:p>
        </p:txBody>
      </p:sp>
      <p:sp>
        <p:nvSpPr>
          <p:cNvPr id="3" name="Marcador de contenido 2"/>
          <p:cNvSpPr>
            <a:spLocks noGrp="1"/>
          </p:cNvSpPr>
          <p:nvPr>
            <p:ph sz="half" idx="1"/>
          </p:nvPr>
        </p:nvSpPr>
        <p:spPr>
          <a:xfrm>
            <a:off x="838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contenido 3"/>
          <p:cNvSpPr>
            <a:spLocks noGrp="1"/>
          </p:cNvSpPr>
          <p:nvPr>
            <p:ph sz="half" idx="2"/>
          </p:nvPr>
        </p:nvSpPr>
        <p:spPr>
          <a:xfrm>
            <a:off x="6172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FB0538-05B5-4DE6-9B45-89FDCA8A00A6}" type="datetimeFigureOut">
              <a:rPr lang="es-PE" smtClean="0"/>
              <a:t>21/02/2019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2830600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21/02/2019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08569293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6" name="Marcador de contenido 5"/>
          <p:cNvSpPr>
            <a:spLocks noGrp="1"/>
          </p:cNvSpPr>
          <p:nvPr>
            <p:ph sz="quarter" idx="4"/>
          </p:nvPr>
        </p:nvSpPr>
        <p:spPr>
          <a:xfrm>
            <a:off x="6172200" y="2224725"/>
            <a:ext cx="5183188"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21/02/2019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8499334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FB0538-05B5-4DE6-9B45-89FDCA8A00A6}" type="datetimeFigureOut">
              <a:rPr lang="es-PE" smtClean="0"/>
              <a:t>21/02/2019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3424099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21/02/2019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2545099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2900363"/>
            <a:ext cx="8336213" cy="1057275"/>
          </a:xfrm>
        </p:spPr>
        <p:txBody>
          <a:bodyPr anchor="ctr"/>
          <a:lstStyle>
            <a:lvl1pPr>
              <a:defRPr sz="4000"/>
            </a:lvl1pPr>
          </a:lstStyle>
          <a:p>
            <a:r>
              <a:rPr lang="es-ES" smtClean="0"/>
              <a:t>Haga clic para modificar el estilo de 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077666516"/>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2646444"/>
            <a:ext cx="6652578" cy="1057275"/>
          </a:xfrm>
        </p:spPr>
        <p:txBody>
          <a:bodyPr anchor="ctr"/>
          <a:lstStyle>
            <a:lvl1pPr algn="l">
              <a:defRPr sz="3200"/>
            </a:lvl1pPr>
          </a:lstStyle>
          <a:p>
            <a:r>
              <a:rPr lang="es-ES" smtClean="0"/>
              <a:t>Haga clic para modificar el estilo de título del patrón</a:t>
            </a:r>
            <a:endParaRPr lang="es-PE" dirty="0"/>
          </a:p>
        </p:txBody>
      </p:sp>
      <p:sp>
        <p:nvSpPr>
          <p:cNvPr id="3" name="Subtítulo 2"/>
          <p:cNvSpPr>
            <a:spLocks noGrp="1"/>
          </p:cNvSpPr>
          <p:nvPr>
            <p:ph type="subTitle" idx="1"/>
          </p:nvPr>
        </p:nvSpPr>
        <p:spPr>
          <a:xfrm>
            <a:off x="838200" y="3754519"/>
            <a:ext cx="6652578" cy="463549"/>
          </a:xfrm>
        </p:spPr>
        <p:txBody>
          <a:bodyPr anchor="ct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94212918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6" name="Marcador de contenido 5"/>
          <p:cNvSpPr>
            <a:spLocks noGrp="1"/>
          </p:cNvSpPr>
          <p:nvPr>
            <p:ph sz="quarter" idx="4"/>
          </p:nvPr>
        </p:nvSpPr>
        <p:spPr>
          <a:xfrm>
            <a:off x="6172200" y="2224725"/>
            <a:ext cx="5183188"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21/02/2019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pic>
        <p:nvPicPr>
          <p:cNvPr id="10" name="Imagen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711" y="5643968"/>
            <a:ext cx="996321" cy="996321"/>
          </a:xfrm>
          <a:prstGeom prst="rect">
            <a:avLst/>
          </a:prstGeom>
        </p:spPr>
      </p:pic>
    </p:spTree>
    <p:extLst>
      <p:ext uri="{BB962C8B-B14F-4D97-AF65-F5344CB8AC3E}">
        <p14:creationId xmlns:p14="http://schemas.microsoft.com/office/powerpoint/2010/main" val="9355915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a:xfrm>
            <a:off x="838200" y="2224725"/>
            <a:ext cx="10515600"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8841468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dirty="0"/>
          </a:p>
        </p:txBody>
      </p:sp>
      <p:sp>
        <p:nvSpPr>
          <p:cNvPr id="3" name="Marcador de contenido 2"/>
          <p:cNvSpPr>
            <a:spLocks noGrp="1"/>
          </p:cNvSpPr>
          <p:nvPr>
            <p:ph sz="half" idx="1"/>
          </p:nvPr>
        </p:nvSpPr>
        <p:spPr>
          <a:xfrm>
            <a:off x="838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contenido 3"/>
          <p:cNvSpPr>
            <a:spLocks noGrp="1"/>
          </p:cNvSpPr>
          <p:nvPr>
            <p:ph sz="half" idx="2"/>
          </p:nvPr>
        </p:nvSpPr>
        <p:spPr>
          <a:xfrm>
            <a:off x="6172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FB0538-05B5-4DE6-9B45-89FDCA8A00A6}" type="datetimeFigureOut">
              <a:rPr lang="es-PE" smtClean="0"/>
              <a:t>21/02/2019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7006738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21/02/2019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692991562"/>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6" name="Marcador de contenido 5"/>
          <p:cNvSpPr>
            <a:spLocks noGrp="1"/>
          </p:cNvSpPr>
          <p:nvPr>
            <p:ph sz="quarter" idx="4"/>
          </p:nvPr>
        </p:nvSpPr>
        <p:spPr>
          <a:xfrm>
            <a:off x="6172200" y="2224725"/>
            <a:ext cx="5183188"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21/02/2019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42612320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FB0538-05B5-4DE6-9B45-89FDCA8A00A6}" type="datetimeFigureOut">
              <a:rPr lang="es-PE" smtClean="0"/>
              <a:t>21/02/2019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6412032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21/02/2019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0135263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2900363"/>
            <a:ext cx="8336213" cy="1057275"/>
          </a:xfrm>
        </p:spPr>
        <p:txBody>
          <a:bodyPr anchor="ctr"/>
          <a:lstStyle>
            <a:lvl1pPr>
              <a:defRPr sz="4000"/>
            </a:lvl1pPr>
          </a:lstStyle>
          <a:p>
            <a:r>
              <a:rPr lang="es-ES" smtClean="0"/>
              <a:t>Haga clic para modificar el estilo de 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72048556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2646444"/>
            <a:ext cx="6652578" cy="1057275"/>
          </a:xfrm>
        </p:spPr>
        <p:txBody>
          <a:bodyPr anchor="ctr"/>
          <a:lstStyle>
            <a:lvl1pPr algn="l">
              <a:defRPr sz="3200"/>
            </a:lvl1pPr>
          </a:lstStyle>
          <a:p>
            <a:r>
              <a:rPr lang="es-ES" smtClean="0"/>
              <a:t>Haga clic para modificar el estilo de título del patrón</a:t>
            </a:r>
            <a:endParaRPr lang="es-PE" dirty="0"/>
          </a:p>
        </p:txBody>
      </p:sp>
      <p:sp>
        <p:nvSpPr>
          <p:cNvPr id="3" name="Subtítulo 2"/>
          <p:cNvSpPr>
            <a:spLocks noGrp="1"/>
          </p:cNvSpPr>
          <p:nvPr>
            <p:ph type="subTitle" idx="1"/>
          </p:nvPr>
        </p:nvSpPr>
        <p:spPr>
          <a:xfrm>
            <a:off x="838200" y="3754519"/>
            <a:ext cx="6652578" cy="463549"/>
          </a:xfrm>
        </p:spPr>
        <p:txBody>
          <a:bodyPr anchor="ct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504612758"/>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a:xfrm>
            <a:off x="838200" y="2224725"/>
            <a:ext cx="10515600"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22782031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dirty="0"/>
          </a:p>
        </p:txBody>
      </p:sp>
      <p:sp>
        <p:nvSpPr>
          <p:cNvPr id="3" name="Marcador de contenido 2"/>
          <p:cNvSpPr>
            <a:spLocks noGrp="1"/>
          </p:cNvSpPr>
          <p:nvPr>
            <p:ph sz="half" idx="1"/>
          </p:nvPr>
        </p:nvSpPr>
        <p:spPr>
          <a:xfrm>
            <a:off x="838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4" name="Marcador de contenido 3"/>
          <p:cNvSpPr>
            <a:spLocks noGrp="1"/>
          </p:cNvSpPr>
          <p:nvPr>
            <p:ph sz="half" idx="2"/>
          </p:nvPr>
        </p:nvSpPr>
        <p:spPr>
          <a:xfrm>
            <a:off x="6172200" y="2224725"/>
            <a:ext cx="5181600" cy="392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FB0538-05B5-4DE6-9B45-89FDCA8A00A6}" type="datetimeFigureOut">
              <a:rPr lang="es-PE" smtClean="0"/>
              <a:t>21/02/2019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841427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FB0538-05B5-4DE6-9B45-89FDCA8A00A6}" type="datetimeFigureOut">
              <a:rPr lang="es-PE" smtClean="0"/>
              <a:t>21/02/2019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50FB786-48BF-4F93-AEF9-89E1BCF1BEEA}" type="slidenum">
              <a:rPr lang="es-PE" smtClean="0"/>
              <a:t>‹Nº›</a:t>
            </a:fld>
            <a:endParaRPr lang="es-PE"/>
          </a:p>
        </p:txBody>
      </p:sp>
      <p:pic>
        <p:nvPicPr>
          <p:cNvPr id="6" name="Imagen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711" y="5643968"/>
            <a:ext cx="996321" cy="996321"/>
          </a:xfrm>
          <a:prstGeom prst="rect">
            <a:avLst/>
          </a:prstGeom>
        </p:spPr>
      </p:pic>
    </p:spTree>
    <p:extLst>
      <p:ext uri="{BB962C8B-B14F-4D97-AF65-F5344CB8AC3E}">
        <p14:creationId xmlns:p14="http://schemas.microsoft.com/office/powerpoint/2010/main" val="18625605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5" name="Marcador de texto 4"/>
          <p:cNvSpPr>
            <a:spLocks noGrp="1"/>
          </p:cNvSpPr>
          <p:nvPr>
            <p:ph type="body" sz="quarter" idx="3"/>
          </p:nvPr>
        </p:nvSpPr>
        <p:spPr>
          <a:xfrm>
            <a:off x="6172200" y="2224725"/>
            <a:ext cx="5183188"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3031958"/>
            <a:ext cx="5183188"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21/02/2019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297052330"/>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543882"/>
            <a:ext cx="9409111" cy="637220"/>
          </a:xfrm>
        </p:spPr>
        <p:txBody>
          <a:bodyPr/>
          <a:lstStyle/>
          <a:p>
            <a:r>
              <a:rPr lang="es-ES" smtClean="0"/>
              <a:t>Haga clic para modificar el estilo de título del patrón</a:t>
            </a:r>
            <a:endParaRPr lang="es-PE" dirty="0"/>
          </a:p>
        </p:txBody>
      </p:sp>
      <p:sp>
        <p:nvSpPr>
          <p:cNvPr id="3" name="Marcador de texto 2"/>
          <p:cNvSpPr>
            <a:spLocks noGrp="1"/>
          </p:cNvSpPr>
          <p:nvPr>
            <p:ph type="body" idx="1"/>
          </p:nvPr>
        </p:nvSpPr>
        <p:spPr>
          <a:xfrm>
            <a:off x="839788" y="2224725"/>
            <a:ext cx="5157787" cy="63722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3031958"/>
            <a:ext cx="5157787" cy="3114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6" name="Marcador de contenido 5"/>
          <p:cNvSpPr>
            <a:spLocks noGrp="1"/>
          </p:cNvSpPr>
          <p:nvPr>
            <p:ph sz="quarter" idx="4"/>
          </p:nvPr>
        </p:nvSpPr>
        <p:spPr>
          <a:xfrm>
            <a:off x="6172200" y="2224725"/>
            <a:ext cx="5183188" cy="392143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dirty="0"/>
          </a:p>
        </p:txBody>
      </p:sp>
      <p:sp>
        <p:nvSpPr>
          <p:cNvPr id="7" name="Marcador de fecha 6"/>
          <p:cNvSpPr>
            <a:spLocks noGrp="1"/>
          </p:cNvSpPr>
          <p:nvPr>
            <p:ph type="dt" sz="half" idx="10"/>
          </p:nvPr>
        </p:nvSpPr>
        <p:spPr/>
        <p:txBody>
          <a:bodyPr/>
          <a:lstStyle/>
          <a:p>
            <a:fld id="{4CFB0538-05B5-4DE6-9B45-89FDCA8A00A6}" type="datetimeFigureOut">
              <a:rPr lang="es-PE" smtClean="0"/>
              <a:t>21/02/2019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6851300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FB0538-05B5-4DE6-9B45-89FDCA8A00A6}" type="datetimeFigureOut">
              <a:rPr lang="es-PE" smtClean="0"/>
              <a:t>21/02/2019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94477328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21/02/2019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869667002"/>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2900363"/>
            <a:ext cx="8336213" cy="1057275"/>
          </a:xfrm>
        </p:spPr>
        <p:txBody>
          <a:bodyPr anchor="ctr"/>
          <a:lstStyle>
            <a:lvl1pPr>
              <a:defRPr sz="4000"/>
            </a:lvl1pPr>
          </a:lstStyle>
          <a:p>
            <a:r>
              <a:rPr lang="es-ES" smtClean="0"/>
              <a:t>Haga clic para modificar el estilo de 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187937977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21/02/2019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‹Nº›</a:t>
            </a:fld>
            <a:endParaRPr lang="es-PE"/>
          </a:p>
        </p:txBody>
      </p:sp>
      <p:pic>
        <p:nvPicPr>
          <p:cNvPr id="5"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711" y="5643968"/>
            <a:ext cx="996321" cy="996321"/>
          </a:xfrm>
          <a:prstGeom prst="rect">
            <a:avLst/>
          </a:prstGeom>
        </p:spPr>
      </p:pic>
    </p:spTree>
    <p:extLst>
      <p:ext uri="{BB962C8B-B14F-4D97-AF65-F5344CB8AC3E}">
        <p14:creationId xmlns:p14="http://schemas.microsoft.com/office/powerpoint/2010/main" val="585157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2900363"/>
            <a:ext cx="8336213" cy="1057275"/>
          </a:xfrm>
        </p:spPr>
        <p:txBody>
          <a:bodyPr anchor="ctr"/>
          <a:lstStyle>
            <a:lvl1pPr>
              <a:defRPr sz="4000"/>
            </a:lvl1pPr>
          </a:lstStyle>
          <a:p>
            <a:r>
              <a:rPr lang="es-ES" smtClean="0"/>
              <a:t>Haga clic para modificar el estilo de 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244007032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2646444"/>
            <a:ext cx="6652578" cy="1057275"/>
          </a:xfrm>
        </p:spPr>
        <p:txBody>
          <a:bodyPr anchor="ctr"/>
          <a:lstStyle>
            <a:lvl1pPr algn="l">
              <a:defRPr sz="3200"/>
            </a:lvl1pPr>
          </a:lstStyle>
          <a:p>
            <a:r>
              <a:rPr lang="es-ES" smtClean="0"/>
              <a:t>Haga clic para modificar el estilo de título del patrón</a:t>
            </a:r>
            <a:endParaRPr lang="es-PE" dirty="0"/>
          </a:p>
        </p:txBody>
      </p:sp>
      <p:sp>
        <p:nvSpPr>
          <p:cNvPr id="3" name="Subtítulo 2"/>
          <p:cNvSpPr>
            <a:spLocks noGrp="1"/>
          </p:cNvSpPr>
          <p:nvPr>
            <p:ph type="subTitle" idx="1"/>
          </p:nvPr>
        </p:nvSpPr>
        <p:spPr>
          <a:xfrm>
            <a:off x="838200" y="3754519"/>
            <a:ext cx="6652578" cy="463549"/>
          </a:xfrm>
        </p:spPr>
        <p:txBody>
          <a:bodyPr anchor="ct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dirty="0"/>
          </a:p>
        </p:txBody>
      </p:sp>
      <p:sp>
        <p:nvSpPr>
          <p:cNvPr id="4" name="Marcador de fecha 3"/>
          <p:cNvSpPr>
            <a:spLocks noGrp="1"/>
          </p:cNvSpPr>
          <p:nvPr>
            <p:ph type="dt" sz="half" idx="10"/>
          </p:nvPr>
        </p:nvSpPr>
        <p:spPr/>
        <p:txBody>
          <a:bodyPr/>
          <a:lstStyle/>
          <a:p>
            <a:fld id="{4CFB0538-05B5-4DE6-9B45-89FDCA8A00A6}" type="datetimeFigureOut">
              <a:rPr lang="es-PE" smtClean="0"/>
              <a:t>21/02/2019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50FB786-48BF-4F93-AEF9-89E1BCF1BEEA}" type="slidenum">
              <a:rPr lang="es-PE" smtClean="0"/>
              <a:t>‹Nº›</a:t>
            </a:fld>
            <a:endParaRPr lang="es-PE"/>
          </a:p>
        </p:txBody>
      </p:sp>
    </p:spTree>
    <p:extLst>
      <p:ext uri="{BB962C8B-B14F-4D97-AF65-F5344CB8AC3E}">
        <p14:creationId xmlns:p14="http://schemas.microsoft.com/office/powerpoint/2010/main" val="38097288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4.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image" Target="../media/image6.png"/><Relationship Id="rId4" Type="http://schemas.openxmlformats.org/officeDocument/2006/relationships/slideLayout" Target="../slideLayouts/slideLayout2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image" Target="../media/image8.png"/><Relationship Id="rId4" Type="http://schemas.openxmlformats.org/officeDocument/2006/relationships/slideLayout" Target="../slideLayouts/slideLayout2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10.png"/><Relationship Id="rId4" Type="http://schemas.openxmlformats.org/officeDocument/2006/relationships/slideLayout" Target="../slideLayouts/slideLayout3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10" Type="http://schemas.openxmlformats.org/officeDocument/2006/relationships/image" Target="../media/image12.png"/><Relationship Id="rId4" Type="http://schemas.openxmlformats.org/officeDocument/2006/relationships/slideLayout" Target="../slideLayouts/slideLayout44.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10" Type="http://schemas.openxmlformats.org/officeDocument/2006/relationships/image" Target="../media/image14.png"/><Relationship Id="rId4" Type="http://schemas.openxmlformats.org/officeDocument/2006/relationships/slideLayout" Target="../slideLayouts/slideLayout52.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image" Target="../media/image16.png"/><Relationship Id="rId4" Type="http://schemas.openxmlformats.org/officeDocument/2006/relationships/slideLayout" Target="../slideLayouts/slideLayout60.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543881"/>
            <a:ext cx="9410699" cy="637221"/>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PE"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PE"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uller Regular" pitchFamily="50" charset="0"/>
              </a:defRPr>
            </a:lvl1pPr>
          </a:lstStyle>
          <a:p>
            <a:fld id="{4CFB0538-05B5-4DE6-9B45-89FDCA8A00A6}" type="datetimeFigureOut">
              <a:rPr lang="es-PE" smtClean="0"/>
              <a:pPr/>
              <a:t>21/02/2019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uller Regular" pitchFamily="50" charset="0"/>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uller Regular" pitchFamily="50" charset="0"/>
              </a:defRPr>
            </a:lvl1pPr>
          </a:lstStyle>
          <a:p>
            <a:fld id="{C50FB786-48BF-4F93-AEF9-89E1BCF1BEEA}" type="slidenum">
              <a:rPr lang="es-PE" smtClean="0"/>
              <a:pPr/>
              <a:t>‹Nº›</a:t>
            </a:fld>
            <a:endParaRPr lang="es-PE"/>
          </a:p>
        </p:txBody>
      </p:sp>
    </p:spTree>
    <p:extLst>
      <p:ext uri="{BB962C8B-B14F-4D97-AF65-F5344CB8AC3E}">
        <p14:creationId xmlns:p14="http://schemas.microsoft.com/office/powerpoint/2010/main" val="3296364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6" r:id="rId5"/>
    <p:sldLayoutId id="2147483654" r:id="rId6"/>
    <p:sldLayoutId id="2147483655" r:id="rId7"/>
    <p:sldLayoutId id="2147483651"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bg1"/>
          </a:solidFill>
          <a:latin typeface="Stag Light" panose="0200060306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543881"/>
            <a:ext cx="9410699" cy="637221"/>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PE"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PE"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uller Regular" pitchFamily="50" charset="0"/>
              </a:defRPr>
            </a:lvl1pPr>
          </a:lstStyle>
          <a:p>
            <a:fld id="{4CFB0538-05B5-4DE6-9B45-89FDCA8A00A6}" type="datetimeFigureOut">
              <a:rPr lang="es-PE" smtClean="0"/>
              <a:pPr/>
              <a:t>21/02/2019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uller Regular" pitchFamily="50" charset="0"/>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uller Regular" pitchFamily="50" charset="0"/>
              </a:defRPr>
            </a:lvl1pPr>
          </a:lstStyle>
          <a:p>
            <a:fld id="{C50FB786-48BF-4F93-AEF9-89E1BCF1BEEA}" type="slidenum">
              <a:rPr lang="es-PE" smtClean="0"/>
              <a:pPr/>
              <a:t>‹Nº›</a:t>
            </a:fld>
            <a:endParaRPr lang="es-PE"/>
          </a:p>
        </p:txBody>
      </p:sp>
    </p:spTree>
    <p:extLst>
      <p:ext uri="{BB962C8B-B14F-4D97-AF65-F5344CB8AC3E}">
        <p14:creationId xmlns:p14="http://schemas.microsoft.com/office/powerpoint/2010/main" val="118720380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tx1"/>
          </a:solidFill>
          <a:latin typeface="Stag Light" panose="0200060306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543881"/>
            <a:ext cx="9410699" cy="637221"/>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PE"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PE"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uller Regular" pitchFamily="50" charset="0"/>
              </a:defRPr>
            </a:lvl1pPr>
          </a:lstStyle>
          <a:p>
            <a:fld id="{4CFB0538-05B5-4DE6-9B45-89FDCA8A00A6}" type="datetimeFigureOut">
              <a:rPr lang="es-PE" smtClean="0"/>
              <a:pPr/>
              <a:t>21/02/2019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uller Regular" pitchFamily="50" charset="0"/>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uller Regular" pitchFamily="50" charset="0"/>
              </a:defRPr>
            </a:lvl1pPr>
          </a:lstStyle>
          <a:p>
            <a:fld id="{C50FB786-48BF-4F93-AEF9-89E1BCF1BEEA}" type="slidenum">
              <a:rPr lang="es-PE" smtClean="0"/>
              <a:pPr/>
              <a:t>‹Nº›</a:t>
            </a:fld>
            <a:endParaRPr lang="es-PE"/>
          </a:p>
        </p:txBody>
      </p:sp>
    </p:spTree>
    <p:extLst>
      <p:ext uri="{BB962C8B-B14F-4D97-AF65-F5344CB8AC3E}">
        <p14:creationId xmlns:p14="http://schemas.microsoft.com/office/powerpoint/2010/main" val="246288621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bg1"/>
          </a:solidFill>
          <a:latin typeface="Stag Light" panose="0200060306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543881"/>
            <a:ext cx="9410699" cy="637221"/>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PE"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PE"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uller Regular" pitchFamily="50" charset="0"/>
              </a:defRPr>
            </a:lvl1pPr>
          </a:lstStyle>
          <a:p>
            <a:fld id="{4CFB0538-05B5-4DE6-9B45-89FDCA8A00A6}" type="datetimeFigureOut">
              <a:rPr lang="es-PE" smtClean="0"/>
              <a:pPr/>
              <a:t>21/02/2019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uller Regular" pitchFamily="50" charset="0"/>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uller Regular" pitchFamily="50" charset="0"/>
              </a:defRPr>
            </a:lvl1pPr>
          </a:lstStyle>
          <a:p>
            <a:fld id="{C50FB786-48BF-4F93-AEF9-89E1BCF1BEEA}" type="slidenum">
              <a:rPr lang="es-PE" smtClean="0"/>
              <a:pPr/>
              <a:t>‹Nº›</a:t>
            </a:fld>
            <a:endParaRPr lang="es-PE"/>
          </a:p>
        </p:txBody>
      </p:sp>
    </p:spTree>
    <p:extLst>
      <p:ext uri="{BB962C8B-B14F-4D97-AF65-F5344CB8AC3E}">
        <p14:creationId xmlns:p14="http://schemas.microsoft.com/office/powerpoint/2010/main" val="3488725736"/>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tx1"/>
          </a:solidFill>
          <a:latin typeface="Stag Light" panose="0200060306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543881"/>
            <a:ext cx="9410699" cy="637221"/>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PE"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PE"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uller Regular" pitchFamily="50" charset="0"/>
              </a:defRPr>
            </a:lvl1pPr>
          </a:lstStyle>
          <a:p>
            <a:fld id="{4CFB0538-05B5-4DE6-9B45-89FDCA8A00A6}" type="datetimeFigureOut">
              <a:rPr lang="es-PE" smtClean="0"/>
              <a:pPr/>
              <a:t>21/02/2019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uller Regular" pitchFamily="50" charset="0"/>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uller Regular" pitchFamily="50" charset="0"/>
              </a:defRPr>
            </a:lvl1pPr>
          </a:lstStyle>
          <a:p>
            <a:fld id="{C50FB786-48BF-4F93-AEF9-89E1BCF1BEEA}" type="slidenum">
              <a:rPr lang="es-PE" smtClean="0"/>
              <a:pPr/>
              <a:t>‹Nº›</a:t>
            </a:fld>
            <a:endParaRPr lang="es-PE"/>
          </a:p>
        </p:txBody>
      </p:sp>
    </p:spTree>
    <p:extLst>
      <p:ext uri="{BB962C8B-B14F-4D97-AF65-F5344CB8AC3E}">
        <p14:creationId xmlns:p14="http://schemas.microsoft.com/office/powerpoint/2010/main" val="85331250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bg1"/>
          </a:solidFill>
          <a:latin typeface="Stag Light" panose="0200060306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543881"/>
            <a:ext cx="9410699" cy="637221"/>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PE"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PE"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uller Regular" pitchFamily="50" charset="0"/>
              </a:defRPr>
            </a:lvl1pPr>
          </a:lstStyle>
          <a:p>
            <a:fld id="{4CFB0538-05B5-4DE6-9B45-89FDCA8A00A6}" type="datetimeFigureOut">
              <a:rPr lang="es-PE" smtClean="0"/>
              <a:pPr/>
              <a:t>21/02/2019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uller Regular" pitchFamily="50" charset="0"/>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uller Regular" pitchFamily="50" charset="0"/>
              </a:defRPr>
            </a:lvl1pPr>
          </a:lstStyle>
          <a:p>
            <a:fld id="{C50FB786-48BF-4F93-AEF9-89E1BCF1BEEA}" type="slidenum">
              <a:rPr lang="es-PE" smtClean="0"/>
              <a:pPr/>
              <a:t>‹Nº›</a:t>
            </a:fld>
            <a:endParaRPr lang="es-PE"/>
          </a:p>
        </p:txBody>
      </p:sp>
    </p:spTree>
    <p:extLst>
      <p:ext uri="{BB962C8B-B14F-4D97-AF65-F5344CB8AC3E}">
        <p14:creationId xmlns:p14="http://schemas.microsoft.com/office/powerpoint/2010/main" val="14645870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bg1"/>
          </a:solidFill>
          <a:latin typeface="Stag Light" panose="0200060306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543881"/>
            <a:ext cx="9410699" cy="637221"/>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PE"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PE"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uller Regular" pitchFamily="50" charset="0"/>
              </a:defRPr>
            </a:lvl1pPr>
          </a:lstStyle>
          <a:p>
            <a:fld id="{4CFB0538-05B5-4DE6-9B45-89FDCA8A00A6}" type="datetimeFigureOut">
              <a:rPr lang="es-PE" smtClean="0"/>
              <a:pPr/>
              <a:t>21/02/2019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uller Regular" pitchFamily="50" charset="0"/>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uller Regular" pitchFamily="50" charset="0"/>
              </a:defRPr>
            </a:lvl1pPr>
          </a:lstStyle>
          <a:p>
            <a:fld id="{C50FB786-48BF-4F93-AEF9-89E1BCF1BEEA}" type="slidenum">
              <a:rPr lang="es-PE" smtClean="0"/>
              <a:pPr/>
              <a:t>‹Nº›</a:t>
            </a:fld>
            <a:endParaRPr lang="es-PE"/>
          </a:p>
        </p:txBody>
      </p:sp>
    </p:spTree>
    <p:extLst>
      <p:ext uri="{BB962C8B-B14F-4D97-AF65-F5344CB8AC3E}">
        <p14:creationId xmlns:p14="http://schemas.microsoft.com/office/powerpoint/2010/main" val="28196616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bg1"/>
          </a:solidFill>
          <a:latin typeface="Stag Light" panose="0200060306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543881"/>
            <a:ext cx="9410699" cy="637221"/>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PE"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PE"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uller Regular" pitchFamily="50" charset="0"/>
              </a:defRPr>
            </a:lvl1pPr>
          </a:lstStyle>
          <a:p>
            <a:fld id="{4CFB0538-05B5-4DE6-9B45-89FDCA8A00A6}" type="datetimeFigureOut">
              <a:rPr lang="es-PE" smtClean="0"/>
              <a:pPr/>
              <a:t>21/02/2019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uller Regular" pitchFamily="50" charset="0"/>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uller Regular" pitchFamily="50" charset="0"/>
              </a:defRPr>
            </a:lvl1pPr>
          </a:lstStyle>
          <a:p>
            <a:fld id="{C50FB786-48BF-4F93-AEF9-89E1BCF1BEEA}" type="slidenum">
              <a:rPr lang="es-PE" smtClean="0"/>
              <a:pPr/>
              <a:t>‹Nº›</a:t>
            </a:fld>
            <a:endParaRPr lang="es-PE"/>
          </a:p>
        </p:txBody>
      </p:sp>
    </p:spTree>
    <p:extLst>
      <p:ext uri="{BB962C8B-B14F-4D97-AF65-F5344CB8AC3E}">
        <p14:creationId xmlns:p14="http://schemas.microsoft.com/office/powerpoint/2010/main" val="211481944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bg1"/>
          </a:solidFill>
          <a:latin typeface="Stag Light" panose="0200060306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uller Regular"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ler Regular"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ler Regular"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ller Regular"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jp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jp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5.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PE" dirty="0" smtClean="0"/>
              <a:t>Fundamentos de Programación</a:t>
            </a:r>
            <a:endParaRPr lang="es-PE" dirty="0"/>
          </a:p>
        </p:txBody>
      </p:sp>
      <p:sp>
        <p:nvSpPr>
          <p:cNvPr id="3" name="Subtítulo 2"/>
          <p:cNvSpPr>
            <a:spLocks noGrp="1"/>
          </p:cNvSpPr>
          <p:nvPr>
            <p:ph type="subTitle" idx="1"/>
          </p:nvPr>
        </p:nvSpPr>
        <p:spPr/>
        <p:txBody>
          <a:bodyPr/>
          <a:lstStyle/>
          <a:p>
            <a:r>
              <a:rPr lang="es-PE" dirty="0" smtClean="0"/>
              <a:t>Estructuras de Control I</a:t>
            </a:r>
          </a:p>
          <a:p>
            <a:r>
              <a:rPr lang="es-PE" dirty="0" smtClean="0"/>
              <a:t>Semana 5 </a:t>
            </a:r>
            <a:endParaRPr lang="es-PE" dirty="0"/>
          </a:p>
        </p:txBody>
      </p:sp>
    </p:spTree>
    <p:extLst>
      <p:ext uri="{BB962C8B-B14F-4D97-AF65-F5344CB8AC3E}">
        <p14:creationId xmlns:p14="http://schemas.microsoft.com/office/powerpoint/2010/main" val="29369613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VEAMOS ALGUNOS EJEMPLOS EN PSEINT</a:t>
            </a:r>
            <a:endParaRPr lang="es-PE" dirty="0"/>
          </a:p>
        </p:txBody>
      </p:sp>
      <p:sp>
        <p:nvSpPr>
          <p:cNvPr id="6" name="Marcador de contenido 5"/>
          <p:cNvSpPr>
            <a:spLocks noGrp="1"/>
          </p:cNvSpPr>
          <p:nvPr>
            <p:ph sz="half" idx="1"/>
          </p:nvPr>
        </p:nvSpPr>
        <p:spPr>
          <a:xfrm>
            <a:off x="838200" y="2224725"/>
            <a:ext cx="3403600" cy="3692599"/>
          </a:xfrm>
        </p:spPr>
        <p:txBody>
          <a:bodyPr>
            <a:normAutofit/>
          </a:bodyPr>
          <a:lstStyle/>
          <a:p>
            <a:pPr marL="0" indent="0">
              <a:buNone/>
            </a:pPr>
            <a:r>
              <a:rPr lang="es-ES" b="1" dirty="0" smtClean="0"/>
              <a:t>ALGORITMO </a:t>
            </a:r>
            <a:r>
              <a:rPr lang="es-ES" b="1" dirty="0"/>
              <a:t>1</a:t>
            </a:r>
            <a:r>
              <a:rPr lang="es-ES" b="1" dirty="0" smtClean="0"/>
              <a:t>:</a:t>
            </a:r>
          </a:p>
          <a:p>
            <a:pPr marL="0" indent="0">
              <a:buNone/>
            </a:pPr>
            <a:endParaRPr lang="es-ES" sz="2100" dirty="0" smtClean="0"/>
          </a:p>
          <a:p>
            <a:r>
              <a:rPr lang="es-ES" sz="2100" dirty="0" smtClean="0"/>
              <a:t>Se le pide al usuario que ingrese dos números y se evalúa si uno es mayor que otro.</a:t>
            </a:r>
            <a:endParaRPr lang="es-PE" sz="2100" dirty="0"/>
          </a:p>
        </p:txBody>
      </p:sp>
      <p:pic>
        <p:nvPicPr>
          <p:cNvPr id="5" name="Marcador de contenido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18168" y="2224725"/>
            <a:ext cx="7367987" cy="3926715"/>
          </a:xfrm>
          <a:ln>
            <a:solidFill>
              <a:schemeClr val="accent1"/>
            </a:solidFill>
          </a:ln>
        </p:spPr>
      </p:pic>
    </p:spTree>
    <p:extLst>
      <p:ext uri="{BB962C8B-B14F-4D97-AF65-F5344CB8AC3E}">
        <p14:creationId xmlns:p14="http://schemas.microsoft.com/office/powerpoint/2010/main" val="2263371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581526" y="2587515"/>
            <a:ext cx="6400265" cy="4095692"/>
          </a:xfrm>
        </p:spPr>
      </p:pic>
      <p:sp>
        <p:nvSpPr>
          <p:cNvPr id="5" name="Título 4"/>
          <p:cNvSpPr>
            <a:spLocks noGrp="1"/>
          </p:cNvSpPr>
          <p:nvPr>
            <p:ph type="title"/>
          </p:nvPr>
        </p:nvSpPr>
        <p:spPr/>
        <p:txBody>
          <a:bodyPr/>
          <a:lstStyle/>
          <a:p>
            <a:r>
              <a:rPr lang="es-PE" dirty="0"/>
              <a:t>VEAMOS ALGUNOS </a:t>
            </a:r>
            <a:r>
              <a:rPr lang="es-PE" dirty="0" smtClean="0"/>
              <a:t>EJEMPLOS </a:t>
            </a:r>
            <a:r>
              <a:rPr lang="es-PE" dirty="0"/>
              <a:t>EN PSEINT</a:t>
            </a:r>
          </a:p>
        </p:txBody>
      </p:sp>
      <p:sp>
        <p:nvSpPr>
          <p:cNvPr id="12" name="Redondear rectángulo de esquina diagonal 11"/>
          <p:cNvSpPr/>
          <p:nvPr/>
        </p:nvSpPr>
        <p:spPr>
          <a:xfrm>
            <a:off x="5539487" y="1889296"/>
            <a:ext cx="3077029" cy="546100"/>
          </a:xfrm>
          <a:prstGeom prst="round2DiagRect">
            <a:avLst>
              <a:gd name="adj1" fmla="val 50000"/>
              <a:gd name="adj2" fmla="val 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sz="2800" dirty="0" smtClean="0">
                <a:latin typeface="Muller Regular" pitchFamily="50" charset="0"/>
              </a:rPr>
              <a:t>Resultado </a:t>
            </a:r>
            <a:endParaRPr lang="es-ES" sz="2800" dirty="0">
              <a:latin typeface="Muller Regular" pitchFamily="50" charset="0"/>
            </a:endParaRPr>
          </a:p>
        </p:txBody>
      </p:sp>
      <p:sp>
        <p:nvSpPr>
          <p:cNvPr id="11" name="Flecha a la derecha con bandas 10"/>
          <p:cNvSpPr/>
          <p:nvPr/>
        </p:nvSpPr>
        <p:spPr>
          <a:xfrm>
            <a:off x="4504049" y="2933700"/>
            <a:ext cx="766451" cy="533400"/>
          </a:xfrm>
          <a:prstGeom prst="striped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3500" y="1889296"/>
            <a:ext cx="568854" cy="546100"/>
          </a:xfrm>
          <a:prstGeom prst="rect">
            <a:avLst/>
          </a:prstGeom>
        </p:spPr>
      </p:pic>
      <p:pic>
        <p:nvPicPr>
          <p:cNvPr id="10" name="Imagen 9"/>
          <p:cNvPicPr>
            <a:picLocks noChangeAspect="1"/>
          </p:cNvPicPr>
          <p:nvPr/>
        </p:nvPicPr>
        <p:blipFill>
          <a:blip r:embed="rId4"/>
          <a:stretch>
            <a:fillRect/>
          </a:stretch>
        </p:blipFill>
        <p:spPr>
          <a:xfrm>
            <a:off x="1357190" y="1889296"/>
            <a:ext cx="2809875" cy="3086100"/>
          </a:xfrm>
          <a:prstGeom prst="rect">
            <a:avLst/>
          </a:prstGeom>
        </p:spPr>
      </p:pic>
      <p:sp>
        <p:nvSpPr>
          <p:cNvPr id="14" name="Rectángulo 13"/>
          <p:cNvSpPr/>
          <p:nvPr/>
        </p:nvSpPr>
        <p:spPr>
          <a:xfrm>
            <a:off x="1357190" y="5127556"/>
            <a:ext cx="3470983" cy="1600438"/>
          </a:xfrm>
          <a:prstGeom prst="rect">
            <a:avLst/>
          </a:prstGeom>
          <a:solidFill>
            <a:schemeClr val="bg1">
              <a:lumMod val="75000"/>
            </a:schemeClr>
          </a:solidFill>
        </p:spPr>
        <p:txBody>
          <a:bodyPr wrap="square">
            <a:spAutoFit/>
          </a:bodyPr>
          <a:lstStyle/>
          <a:p>
            <a:r>
              <a:rPr lang="es-PE" sz="1400" b="1" u="sng" dirty="0" smtClean="0">
                <a:solidFill>
                  <a:srgbClr val="000000"/>
                </a:solidFill>
                <a:latin typeface="Muller Regular" pitchFamily="50" charset="0"/>
                <a:ea typeface="Times New Roman" panose="02020603050405020304" pitchFamily="18" charset="0"/>
              </a:rPr>
              <a:t>NOTA</a:t>
            </a:r>
            <a:r>
              <a:rPr lang="es-PE" sz="1400" dirty="0" smtClean="0">
                <a:solidFill>
                  <a:srgbClr val="000000"/>
                </a:solidFill>
                <a:latin typeface="Muller Regular" pitchFamily="50" charset="0"/>
                <a:ea typeface="Times New Roman" panose="02020603050405020304" pitchFamily="18" charset="0"/>
              </a:rPr>
              <a:t>: Si </a:t>
            </a:r>
            <a:r>
              <a:rPr lang="es-PE" sz="1400" dirty="0">
                <a:solidFill>
                  <a:srgbClr val="000000"/>
                </a:solidFill>
                <a:latin typeface="Muller Regular" pitchFamily="50" charset="0"/>
                <a:ea typeface="Times New Roman" panose="02020603050405020304" pitchFamily="18" charset="0"/>
              </a:rPr>
              <a:t>lo piensas con un poco de detenimiento (o lo pruebas), te darás cuenta de que ese planteamiento no es correcto del </a:t>
            </a:r>
            <a:r>
              <a:rPr lang="es-PE" sz="1400" dirty="0" smtClean="0">
                <a:solidFill>
                  <a:srgbClr val="000000"/>
                </a:solidFill>
                <a:latin typeface="Muller Regular" pitchFamily="50" charset="0"/>
                <a:ea typeface="Times New Roman" panose="02020603050405020304" pitchFamily="18" charset="0"/>
              </a:rPr>
              <a:t>todo, </a:t>
            </a:r>
            <a:r>
              <a:rPr lang="es-PE" sz="1400" dirty="0">
                <a:solidFill>
                  <a:srgbClr val="000000"/>
                </a:solidFill>
                <a:latin typeface="Muller Regular" pitchFamily="50" charset="0"/>
                <a:ea typeface="Times New Roman" panose="02020603050405020304" pitchFamily="18" charset="0"/>
              </a:rPr>
              <a:t>si introduces dos números iguales, te dirá que el segundo es el mayor; lo solucionaremos un poco más </a:t>
            </a:r>
            <a:r>
              <a:rPr lang="es-PE" sz="1400" dirty="0" smtClean="0">
                <a:solidFill>
                  <a:srgbClr val="000000"/>
                </a:solidFill>
                <a:latin typeface="Muller Regular" pitchFamily="50" charset="0"/>
                <a:ea typeface="Times New Roman" panose="02020603050405020304" pitchFamily="18" charset="0"/>
              </a:rPr>
              <a:t>adelante.</a:t>
            </a:r>
            <a:endParaRPr lang="es-ES" sz="1400" dirty="0">
              <a:latin typeface="Muller Regular" pitchFamily="50" charset="0"/>
            </a:endParaRPr>
          </a:p>
        </p:txBody>
      </p:sp>
    </p:spTree>
    <p:extLst>
      <p:ext uri="{BB962C8B-B14F-4D97-AF65-F5344CB8AC3E}">
        <p14:creationId xmlns:p14="http://schemas.microsoft.com/office/powerpoint/2010/main" val="26280312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168" y="2224724"/>
            <a:ext cx="7367988" cy="3926715"/>
          </a:xfrm>
          <a:prstGeom prst="rect">
            <a:avLst/>
          </a:prstGeom>
          <a:ln>
            <a:solidFill>
              <a:schemeClr val="accent1"/>
            </a:solidFill>
          </a:ln>
        </p:spPr>
      </p:pic>
      <p:sp>
        <p:nvSpPr>
          <p:cNvPr id="2" name="Título 1"/>
          <p:cNvSpPr>
            <a:spLocks noGrp="1"/>
          </p:cNvSpPr>
          <p:nvPr>
            <p:ph type="title"/>
          </p:nvPr>
        </p:nvSpPr>
        <p:spPr/>
        <p:txBody>
          <a:bodyPr/>
          <a:lstStyle/>
          <a:p>
            <a:r>
              <a:rPr lang="es-PE" dirty="0" smtClean="0"/>
              <a:t>VEAMOS ALGUNOS </a:t>
            </a:r>
            <a:r>
              <a:rPr lang="es-PE" dirty="0"/>
              <a:t>EJEMPLOS EN PSEINT</a:t>
            </a:r>
          </a:p>
        </p:txBody>
      </p:sp>
      <p:sp>
        <p:nvSpPr>
          <p:cNvPr id="6" name="Marcador de contenido 5"/>
          <p:cNvSpPr>
            <a:spLocks noGrp="1"/>
          </p:cNvSpPr>
          <p:nvPr>
            <p:ph sz="half" idx="1"/>
          </p:nvPr>
        </p:nvSpPr>
        <p:spPr>
          <a:xfrm>
            <a:off x="838200" y="2224725"/>
            <a:ext cx="3403600" cy="3692599"/>
          </a:xfrm>
        </p:spPr>
        <p:txBody>
          <a:bodyPr>
            <a:normAutofit/>
          </a:bodyPr>
          <a:lstStyle/>
          <a:p>
            <a:pPr marL="0" indent="0">
              <a:buNone/>
            </a:pPr>
            <a:r>
              <a:rPr lang="es-ES" b="1" dirty="0" smtClean="0"/>
              <a:t>ALGORITMO 2:</a:t>
            </a:r>
          </a:p>
          <a:p>
            <a:pPr marL="0" indent="0">
              <a:buNone/>
            </a:pPr>
            <a:endParaRPr lang="es-ES" sz="2100" dirty="0" smtClean="0"/>
          </a:p>
          <a:p>
            <a:r>
              <a:rPr lang="es-ES" sz="2100" dirty="0" smtClean="0"/>
              <a:t>Se le pide al usuario que ingrese un número y se evalúa si es mayor o igual a cero, o es negativo.</a:t>
            </a:r>
            <a:endParaRPr lang="es-PE" sz="2100" dirty="0"/>
          </a:p>
        </p:txBody>
      </p:sp>
    </p:spTree>
    <p:extLst>
      <p:ext uri="{BB962C8B-B14F-4D97-AF65-F5344CB8AC3E}">
        <p14:creationId xmlns:p14="http://schemas.microsoft.com/office/powerpoint/2010/main" val="29595879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484" y="2587516"/>
            <a:ext cx="6374307" cy="4095692"/>
          </a:xfrm>
          <a:prstGeom prst="rect">
            <a:avLst/>
          </a:prstGeom>
        </p:spPr>
      </p:pic>
      <p:sp>
        <p:nvSpPr>
          <p:cNvPr id="5" name="Título 4"/>
          <p:cNvSpPr>
            <a:spLocks noGrp="1"/>
          </p:cNvSpPr>
          <p:nvPr>
            <p:ph type="title"/>
          </p:nvPr>
        </p:nvSpPr>
        <p:spPr/>
        <p:txBody>
          <a:bodyPr/>
          <a:lstStyle/>
          <a:p>
            <a:r>
              <a:rPr lang="es-PE" dirty="0"/>
              <a:t>VEAMOS ALGUNOS </a:t>
            </a:r>
            <a:r>
              <a:rPr lang="es-PE" dirty="0" smtClean="0"/>
              <a:t>EJEMPLOS </a:t>
            </a:r>
            <a:r>
              <a:rPr lang="es-PE" dirty="0"/>
              <a:t>EN PSEINT</a:t>
            </a:r>
          </a:p>
        </p:txBody>
      </p:sp>
      <p:sp>
        <p:nvSpPr>
          <p:cNvPr id="12" name="Redondear rectángulo de esquina diagonal 11"/>
          <p:cNvSpPr/>
          <p:nvPr/>
        </p:nvSpPr>
        <p:spPr>
          <a:xfrm>
            <a:off x="5539487" y="1889296"/>
            <a:ext cx="3077029" cy="546100"/>
          </a:xfrm>
          <a:prstGeom prst="round2DiagRect">
            <a:avLst>
              <a:gd name="adj1" fmla="val 50000"/>
              <a:gd name="adj2" fmla="val 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sz="2800" dirty="0" smtClean="0">
                <a:latin typeface="Muller Regular" pitchFamily="50" charset="0"/>
              </a:rPr>
              <a:t>Resultado </a:t>
            </a:r>
            <a:endParaRPr lang="es-ES" sz="2800" dirty="0">
              <a:latin typeface="Muller Regular" pitchFamily="50" charset="0"/>
            </a:endParaRPr>
          </a:p>
        </p:txBody>
      </p:sp>
      <p:sp>
        <p:nvSpPr>
          <p:cNvPr id="11" name="Flecha a la derecha con bandas 10"/>
          <p:cNvSpPr/>
          <p:nvPr/>
        </p:nvSpPr>
        <p:spPr>
          <a:xfrm>
            <a:off x="4504049" y="2933700"/>
            <a:ext cx="766451" cy="533400"/>
          </a:xfrm>
          <a:prstGeom prst="striped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3500" y="1889296"/>
            <a:ext cx="568854" cy="546100"/>
          </a:xfrm>
          <a:prstGeom prst="rect">
            <a:avLst/>
          </a:prstGeom>
        </p:spPr>
      </p:pic>
      <p:pic>
        <p:nvPicPr>
          <p:cNvPr id="8" name="Imagen 7"/>
          <p:cNvPicPr>
            <a:picLocks noChangeAspect="1"/>
          </p:cNvPicPr>
          <p:nvPr/>
        </p:nvPicPr>
        <p:blipFill>
          <a:blip r:embed="rId4"/>
          <a:stretch>
            <a:fillRect/>
          </a:stretch>
        </p:blipFill>
        <p:spPr>
          <a:xfrm>
            <a:off x="1357190" y="1889296"/>
            <a:ext cx="2809875" cy="3086100"/>
          </a:xfrm>
          <a:prstGeom prst="rect">
            <a:avLst/>
          </a:prstGeom>
        </p:spPr>
      </p:pic>
      <p:sp>
        <p:nvSpPr>
          <p:cNvPr id="2" name="Rectángulo 1"/>
          <p:cNvSpPr/>
          <p:nvPr/>
        </p:nvSpPr>
        <p:spPr>
          <a:xfrm>
            <a:off x="1357190" y="5127556"/>
            <a:ext cx="3913310" cy="1384995"/>
          </a:xfrm>
          <a:prstGeom prst="rect">
            <a:avLst/>
          </a:prstGeom>
          <a:solidFill>
            <a:schemeClr val="bg1">
              <a:lumMod val="75000"/>
            </a:schemeClr>
          </a:solidFill>
        </p:spPr>
        <p:txBody>
          <a:bodyPr wrap="square">
            <a:spAutoFit/>
          </a:bodyPr>
          <a:lstStyle/>
          <a:p>
            <a:r>
              <a:rPr lang="es-PE" sz="1400" dirty="0">
                <a:latin typeface="Muller Regular" pitchFamily="50" charset="0"/>
              </a:rPr>
              <a:t>Además, podemos encadenar varias condiciones una detrás de </a:t>
            </a:r>
            <a:r>
              <a:rPr lang="es-PE" sz="1400" dirty="0" smtClean="0">
                <a:latin typeface="Muller Regular" pitchFamily="50" charset="0"/>
              </a:rPr>
              <a:t>otra, el Algoritmo1 </a:t>
            </a:r>
            <a:r>
              <a:rPr lang="es-PE" sz="1400" dirty="0">
                <a:latin typeface="Muller Regular" pitchFamily="50" charset="0"/>
              </a:rPr>
              <a:t>fallaba si los dos números son iguales. Por eso, un planteamiento más detallado </a:t>
            </a:r>
            <a:r>
              <a:rPr lang="es-PE" sz="1400" dirty="0" smtClean="0">
                <a:latin typeface="Muller Regular" pitchFamily="50" charset="0"/>
              </a:rPr>
              <a:t>y correcto </a:t>
            </a:r>
            <a:r>
              <a:rPr lang="es-PE" sz="1400" dirty="0">
                <a:latin typeface="Muller Regular" pitchFamily="50" charset="0"/>
              </a:rPr>
              <a:t>sería emplear dos comprobaciones "si</a:t>
            </a:r>
            <a:r>
              <a:rPr lang="es-PE" sz="1400" dirty="0" smtClean="0">
                <a:latin typeface="Muller Regular" pitchFamily="50" charset="0"/>
              </a:rPr>
              <a:t>", veamos el Algoritmo 3.</a:t>
            </a:r>
            <a:endParaRPr lang="es-ES" sz="1100" dirty="0">
              <a:latin typeface="Muller Regular" pitchFamily="50" charset="0"/>
            </a:endParaRPr>
          </a:p>
        </p:txBody>
      </p:sp>
    </p:spTree>
    <p:extLst>
      <p:ext uri="{BB962C8B-B14F-4D97-AF65-F5344CB8AC3E}">
        <p14:creationId xmlns:p14="http://schemas.microsoft.com/office/powerpoint/2010/main" val="11918352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168" y="2224723"/>
            <a:ext cx="7367988" cy="3926715"/>
          </a:xfrm>
          <a:prstGeom prst="rect">
            <a:avLst/>
          </a:prstGeom>
          <a:ln>
            <a:solidFill>
              <a:schemeClr val="accent1"/>
            </a:solidFill>
          </a:ln>
        </p:spPr>
      </p:pic>
      <p:sp>
        <p:nvSpPr>
          <p:cNvPr id="2" name="Título 1"/>
          <p:cNvSpPr>
            <a:spLocks noGrp="1"/>
          </p:cNvSpPr>
          <p:nvPr>
            <p:ph type="title"/>
          </p:nvPr>
        </p:nvSpPr>
        <p:spPr/>
        <p:txBody>
          <a:bodyPr/>
          <a:lstStyle/>
          <a:p>
            <a:r>
              <a:rPr lang="es-PE" dirty="0" smtClean="0"/>
              <a:t>VEAMOS ALGUNOS </a:t>
            </a:r>
            <a:r>
              <a:rPr lang="es-PE" dirty="0"/>
              <a:t>EJEMPLOS EN PSEINT</a:t>
            </a:r>
          </a:p>
        </p:txBody>
      </p:sp>
      <p:sp>
        <p:nvSpPr>
          <p:cNvPr id="6" name="Marcador de contenido 5"/>
          <p:cNvSpPr>
            <a:spLocks noGrp="1"/>
          </p:cNvSpPr>
          <p:nvPr>
            <p:ph sz="half" idx="1"/>
          </p:nvPr>
        </p:nvSpPr>
        <p:spPr>
          <a:xfrm>
            <a:off x="838200" y="2224725"/>
            <a:ext cx="3403600" cy="3692599"/>
          </a:xfrm>
        </p:spPr>
        <p:txBody>
          <a:bodyPr>
            <a:normAutofit/>
          </a:bodyPr>
          <a:lstStyle/>
          <a:p>
            <a:pPr marL="0" indent="0">
              <a:buNone/>
            </a:pPr>
            <a:r>
              <a:rPr lang="es-ES" b="1" dirty="0" smtClean="0"/>
              <a:t>ALGORITMO 3:</a:t>
            </a:r>
          </a:p>
          <a:p>
            <a:pPr marL="0" indent="0">
              <a:buNone/>
            </a:pPr>
            <a:endParaRPr lang="es-ES" sz="2100" dirty="0" smtClean="0"/>
          </a:p>
          <a:p>
            <a:r>
              <a:rPr lang="es-ES" sz="2100" dirty="0"/>
              <a:t>Se le pide al usuario que ingrese dos números y se evalúa si uno es mayor que </a:t>
            </a:r>
            <a:r>
              <a:rPr lang="es-ES" sz="2100" dirty="0" smtClean="0"/>
              <a:t>otro o en su defecto que sean iguales (</a:t>
            </a:r>
            <a:r>
              <a:rPr lang="es-ES" sz="2100" dirty="0" smtClean="0">
                <a:solidFill>
                  <a:srgbClr val="FF0000"/>
                </a:solidFill>
              </a:rPr>
              <a:t>similar al Algoritmo 1</a:t>
            </a:r>
            <a:r>
              <a:rPr lang="es-ES" sz="2100" dirty="0" smtClean="0"/>
              <a:t>).</a:t>
            </a:r>
            <a:endParaRPr lang="es-PE" sz="2100" dirty="0"/>
          </a:p>
        </p:txBody>
      </p:sp>
    </p:spTree>
    <p:extLst>
      <p:ext uri="{BB962C8B-B14F-4D97-AF65-F5344CB8AC3E}">
        <p14:creationId xmlns:p14="http://schemas.microsoft.com/office/powerpoint/2010/main" val="2435787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484" y="2587517"/>
            <a:ext cx="6374307" cy="4095692"/>
          </a:xfrm>
          <a:prstGeom prst="rect">
            <a:avLst/>
          </a:prstGeom>
        </p:spPr>
      </p:pic>
      <p:sp>
        <p:nvSpPr>
          <p:cNvPr id="5" name="Título 4"/>
          <p:cNvSpPr>
            <a:spLocks noGrp="1"/>
          </p:cNvSpPr>
          <p:nvPr>
            <p:ph type="title"/>
          </p:nvPr>
        </p:nvSpPr>
        <p:spPr/>
        <p:txBody>
          <a:bodyPr/>
          <a:lstStyle/>
          <a:p>
            <a:r>
              <a:rPr lang="es-PE" dirty="0"/>
              <a:t>VEAMOS ALGUNOS </a:t>
            </a:r>
            <a:r>
              <a:rPr lang="es-PE" dirty="0" smtClean="0"/>
              <a:t>EJEMPLOS </a:t>
            </a:r>
            <a:r>
              <a:rPr lang="es-PE" dirty="0"/>
              <a:t>EN PSEINT</a:t>
            </a:r>
          </a:p>
        </p:txBody>
      </p:sp>
      <p:sp>
        <p:nvSpPr>
          <p:cNvPr id="12" name="Redondear rectángulo de esquina diagonal 11"/>
          <p:cNvSpPr/>
          <p:nvPr/>
        </p:nvSpPr>
        <p:spPr>
          <a:xfrm>
            <a:off x="5539487" y="1889296"/>
            <a:ext cx="3077029" cy="546100"/>
          </a:xfrm>
          <a:prstGeom prst="round2DiagRect">
            <a:avLst>
              <a:gd name="adj1" fmla="val 50000"/>
              <a:gd name="adj2" fmla="val 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sz="2800" dirty="0" smtClean="0">
                <a:latin typeface="Muller Regular" pitchFamily="50" charset="0"/>
              </a:rPr>
              <a:t>Resultado </a:t>
            </a:r>
            <a:endParaRPr lang="es-ES" sz="2800" dirty="0">
              <a:latin typeface="Muller Regular" pitchFamily="50" charset="0"/>
            </a:endParaRPr>
          </a:p>
        </p:txBody>
      </p:sp>
      <p:sp>
        <p:nvSpPr>
          <p:cNvPr id="11" name="Flecha a la derecha con bandas 10"/>
          <p:cNvSpPr/>
          <p:nvPr/>
        </p:nvSpPr>
        <p:spPr>
          <a:xfrm>
            <a:off x="4504049" y="2933700"/>
            <a:ext cx="766451" cy="533400"/>
          </a:xfrm>
          <a:prstGeom prst="striped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3500" y="1889296"/>
            <a:ext cx="568854" cy="546100"/>
          </a:xfrm>
          <a:prstGeom prst="rect">
            <a:avLst/>
          </a:prstGeom>
        </p:spPr>
      </p:pic>
      <p:pic>
        <p:nvPicPr>
          <p:cNvPr id="8" name="Imagen 7"/>
          <p:cNvPicPr>
            <a:picLocks noChangeAspect="1"/>
          </p:cNvPicPr>
          <p:nvPr/>
        </p:nvPicPr>
        <p:blipFill>
          <a:blip r:embed="rId4"/>
          <a:stretch>
            <a:fillRect/>
          </a:stretch>
        </p:blipFill>
        <p:spPr>
          <a:xfrm>
            <a:off x="1357190" y="1889296"/>
            <a:ext cx="2809875" cy="3086100"/>
          </a:xfrm>
          <a:prstGeom prst="rect">
            <a:avLst/>
          </a:prstGeom>
        </p:spPr>
      </p:pic>
    </p:spTree>
    <p:extLst>
      <p:ext uri="{BB962C8B-B14F-4D97-AF65-F5344CB8AC3E}">
        <p14:creationId xmlns:p14="http://schemas.microsoft.com/office/powerpoint/2010/main" val="17997366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PYTHON - CONDICIONALES </a:t>
            </a:r>
            <a:r>
              <a:rPr lang="es-PE" dirty="0" err="1" smtClean="0"/>
              <a:t>if</a:t>
            </a:r>
            <a:endParaRPr lang="es-PE" dirty="0"/>
          </a:p>
        </p:txBody>
      </p:sp>
      <p:sp>
        <p:nvSpPr>
          <p:cNvPr id="3" name="Marcador de contenido 2"/>
          <p:cNvSpPr>
            <a:spLocks noGrp="1"/>
          </p:cNvSpPr>
          <p:nvPr>
            <p:ph sz="half" idx="1"/>
          </p:nvPr>
        </p:nvSpPr>
        <p:spPr/>
        <p:txBody>
          <a:bodyPr>
            <a:normAutofit/>
          </a:bodyPr>
          <a:lstStyle/>
          <a:p>
            <a:r>
              <a:rPr lang="es-PE" dirty="0"/>
              <a:t>La estructura de control </a:t>
            </a:r>
            <a:r>
              <a:rPr lang="es-PE" dirty="0" err="1">
                <a:solidFill>
                  <a:srgbClr val="FF0000"/>
                </a:solidFill>
              </a:rPr>
              <a:t>if</a:t>
            </a:r>
            <a:r>
              <a:rPr lang="es-PE" dirty="0">
                <a:solidFill>
                  <a:srgbClr val="FF0000"/>
                </a:solidFill>
              </a:rPr>
              <a:t> ... </a:t>
            </a:r>
            <a:r>
              <a:rPr lang="es-PE" dirty="0"/>
              <a:t>permite que un programa ejecute unas instrucciones cuando se cumplan una condición. En inglés "</a:t>
            </a:r>
            <a:r>
              <a:rPr lang="es-PE" dirty="0" err="1"/>
              <a:t>if</a:t>
            </a:r>
            <a:r>
              <a:rPr lang="es-PE" dirty="0"/>
              <a:t>" significa "si" (condición). La orden en Python se escribe así:</a:t>
            </a:r>
            <a:endParaRPr lang="es-ES" dirty="0"/>
          </a:p>
        </p:txBody>
      </p:sp>
      <p:pic>
        <p:nvPicPr>
          <p:cNvPr id="6" name="Imagen 5"/>
          <p:cNvPicPr>
            <a:picLocks noChangeAspect="1"/>
          </p:cNvPicPr>
          <p:nvPr/>
        </p:nvPicPr>
        <p:blipFill>
          <a:blip r:embed="rId2"/>
          <a:stretch>
            <a:fillRect/>
          </a:stretch>
        </p:blipFill>
        <p:spPr>
          <a:xfrm>
            <a:off x="1480458" y="4735966"/>
            <a:ext cx="6692916" cy="902834"/>
          </a:xfrm>
          <a:prstGeom prst="rect">
            <a:avLst/>
          </a:prstGeom>
          <a:effectLst>
            <a:glow rad="139700">
              <a:schemeClr val="accent2">
                <a:satMod val="175000"/>
                <a:alpha val="40000"/>
              </a:schemeClr>
            </a:glow>
          </a:effectLst>
        </p:spPr>
      </p:pic>
      <p:grpSp>
        <p:nvGrpSpPr>
          <p:cNvPr id="10" name="Grupo 9"/>
          <p:cNvGrpSpPr/>
          <p:nvPr/>
        </p:nvGrpSpPr>
        <p:grpSpPr>
          <a:xfrm>
            <a:off x="8569740" y="2038788"/>
            <a:ext cx="2784060" cy="4107371"/>
            <a:chOff x="3850502" y="2090058"/>
            <a:chExt cx="2784060" cy="4107371"/>
          </a:xfrm>
        </p:grpSpPr>
        <p:cxnSp>
          <p:nvCxnSpPr>
            <p:cNvPr id="11" name="Conector recto 10"/>
            <p:cNvCxnSpPr/>
            <p:nvPr/>
          </p:nvCxnSpPr>
          <p:spPr>
            <a:xfrm flipV="1">
              <a:off x="6046471" y="4234544"/>
              <a:ext cx="0" cy="1043828"/>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2" name="Conector recto 11"/>
            <p:cNvCxnSpPr/>
            <p:nvPr/>
          </p:nvCxnSpPr>
          <p:spPr>
            <a:xfrm>
              <a:off x="4956811" y="5266200"/>
              <a:ext cx="0" cy="344982"/>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14" name="Rectángulo redondeado 13"/>
            <p:cNvSpPr/>
            <p:nvPr/>
          </p:nvSpPr>
          <p:spPr>
            <a:xfrm>
              <a:off x="4387895" y="2090058"/>
              <a:ext cx="1121230" cy="606090"/>
            </a:xfrm>
            <a:prstGeom prst="roundRect">
              <a:avLst>
                <a:gd name="adj" fmla="val 42816"/>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s-PE" sz="1200" b="1" dirty="0" smtClean="0">
                  <a:solidFill>
                    <a:schemeClr val="tx1"/>
                  </a:solidFill>
                  <a:latin typeface="Muller Regular" pitchFamily="50" charset="0"/>
                </a:rPr>
                <a:t>INICIO</a:t>
              </a:r>
              <a:endParaRPr lang="es-PE" sz="1200" b="1" dirty="0">
                <a:solidFill>
                  <a:schemeClr val="tx1"/>
                </a:solidFill>
                <a:latin typeface="Muller Regular" pitchFamily="50" charset="0"/>
              </a:endParaRPr>
            </a:p>
          </p:txBody>
        </p:sp>
        <p:sp>
          <p:nvSpPr>
            <p:cNvPr id="15" name="Paralelogramo 14"/>
            <p:cNvSpPr/>
            <p:nvPr/>
          </p:nvSpPr>
          <p:spPr>
            <a:xfrm>
              <a:off x="4118729" y="3009115"/>
              <a:ext cx="1659561" cy="501758"/>
            </a:xfrm>
            <a:prstGeom prst="parallelogram">
              <a:avLst>
                <a:gd name="adj" fmla="val 68391"/>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s-PE" sz="1200" b="1" dirty="0" smtClean="0">
                  <a:solidFill>
                    <a:schemeClr val="tx1"/>
                  </a:solidFill>
                  <a:latin typeface="Muller Regular" pitchFamily="50" charset="0"/>
                </a:rPr>
                <a:t>DATOS</a:t>
              </a:r>
              <a:endParaRPr lang="es-PE" sz="1200" b="1" dirty="0">
                <a:solidFill>
                  <a:schemeClr val="tx1"/>
                </a:solidFill>
                <a:latin typeface="Muller Regular" pitchFamily="50" charset="0"/>
              </a:endParaRPr>
            </a:p>
          </p:txBody>
        </p:sp>
        <p:sp>
          <p:nvSpPr>
            <p:cNvPr id="16" name="Decisión 15"/>
            <p:cNvSpPr/>
            <p:nvPr/>
          </p:nvSpPr>
          <p:spPr>
            <a:xfrm>
              <a:off x="4435646" y="3823840"/>
              <a:ext cx="1025726" cy="849085"/>
            </a:xfrm>
            <a:prstGeom prst="flowChartDecision">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s-PE" sz="1200" b="1" dirty="0" smtClean="0">
                  <a:solidFill>
                    <a:schemeClr val="tx1"/>
                  </a:solidFill>
                  <a:latin typeface="Muller Regular" pitchFamily="50" charset="0"/>
                </a:rPr>
                <a:t>?</a:t>
              </a:r>
              <a:endParaRPr lang="es-PE" sz="1200" b="1" dirty="0">
                <a:solidFill>
                  <a:schemeClr val="tx1"/>
                </a:solidFill>
                <a:latin typeface="Muller Regular" pitchFamily="50" charset="0"/>
              </a:endParaRPr>
            </a:p>
          </p:txBody>
        </p:sp>
        <p:sp>
          <p:nvSpPr>
            <p:cNvPr id="17" name="Documento 16"/>
            <p:cNvSpPr/>
            <p:nvPr/>
          </p:nvSpPr>
          <p:spPr>
            <a:xfrm>
              <a:off x="5461372" y="4408714"/>
              <a:ext cx="1173190" cy="587829"/>
            </a:xfrm>
            <a:prstGeom prst="flowChartDocumen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s-PE" sz="1200" b="1" dirty="0" smtClean="0">
                  <a:solidFill>
                    <a:schemeClr val="tx1"/>
                  </a:solidFill>
                  <a:latin typeface="Muller Regular" pitchFamily="50" charset="0"/>
                </a:rPr>
                <a:t>BLOQUE</a:t>
              </a:r>
              <a:endParaRPr lang="es-PE" sz="1200" b="1" dirty="0">
                <a:solidFill>
                  <a:schemeClr val="tx1"/>
                </a:solidFill>
                <a:latin typeface="Muller Regular" pitchFamily="50" charset="0"/>
              </a:endParaRPr>
            </a:p>
          </p:txBody>
        </p:sp>
        <p:sp>
          <p:nvSpPr>
            <p:cNvPr id="18" name="Rectángulo redondeado 17"/>
            <p:cNvSpPr/>
            <p:nvPr/>
          </p:nvSpPr>
          <p:spPr>
            <a:xfrm>
              <a:off x="4387895" y="5591339"/>
              <a:ext cx="1121230" cy="606090"/>
            </a:xfrm>
            <a:prstGeom prst="roundRect">
              <a:avLst>
                <a:gd name="adj" fmla="val 42816"/>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s-PE" sz="1200" b="1" dirty="0" smtClean="0">
                  <a:solidFill>
                    <a:schemeClr val="tx1"/>
                  </a:solidFill>
                  <a:latin typeface="Muller Regular" pitchFamily="50" charset="0"/>
                </a:rPr>
                <a:t>FIN</a:t>
              </a:r>
              <a:endParaRPr lang="es-PE" sz="1200" b="1" dirty="0">
                <a:solidFill>
                  <a:schemeClr val="tx1"/>
                </a:solidFill>
                <a:latin typeface="Muller Regular" pitchFamily="50" charset="0"/>
              </a:endParaRPr>
            </a:p>
          </p:txBody>
        </p:sp>
        <p:cxnSp>
          <p:nvCxnSpPr>
            <p:cNvPr id="19" name="Conector recto 18"/>
            <p:cNvCxnSpPr>
              <a:endCxn id="15" idx="0"/>
            </p:cNvCxnSpPr>
            <p:nvPr/>
          </p:nvCxnSpPr>
          <p:spPr>
            <a:xfrm flipH="1">
              <a:off x="4948510" y="2696148"/>
              <a:ext cx="0" cy="31296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0" name="Conector recto 19"/>
            <p:cNvCxnSpPr/>
            <p:nvPr/>
          </p:nvCxnSpPr>
          <p:spPr>
            <a:xfrm flipH="1">
              <a:off x="4944020" y="3510873"/>
              <a:ext cx="0" cy="31296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1" name="Conector recto 20"/>
            <p:cNvCxnSpPr/>
            <p:nvPr/>
          </p:nvCxnSpPr>
          <p:spPr>
            <a:xfrm flipV="1">
              <a:off x="5451846" y="4244069"/>
              <a:ext cx="596121"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2" name="Conector recto 21"/>
            <p:cNvCxnSpPr/>
            <p:nvPr/>
          </p:nvCxnSpPr>
          <p:spPr>
            <a:xfrm flipH="1" flipV="1">
              <a:off x="3850502" y="4244068"/>
              <a:ext cx="601021"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3" name="Conector recto 22"/>
            <p:cNvCxnSpPr/>
            <p:nvPr/>
          </p:nvCxnSpPr>
          <p:spPr>
            <a:xfrm flipH="1" flipV="1">
              <a:off x="3861081" y="4244068"/>
              <a:ext cx="0" cy="1002289"/>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4" name="Conector recto 23"/>
            <p:cNvCxnSpPr/>
            <p:nvPr/>
          </p:nvCxnSpPr>
          <p:spPr>
            <a:xfrm>
              <a:off x="3851296" y="5248738"/>
              <a:ext cx="2196000" cy="32015"/>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25" name="CuadroTexto 24"/>
            <p:cNvSpPr txBox="1"/>
            <p:nvPr/>
          </p:nvSpPr>
          <p:spPr>
            <a:xfrm>
              <a:off x="3952246" y="3843958"/>
              <a:ext cx="402770" cy="400110"/>
            </a:xfrm>
            <a:prstGeom prst="rect">
              <a:avLst/>
            </a:prstGeom>
            <a:noFill/>
          </p:spPr>
          <p:txBody>
            <a:bodyPr wrap="square" rtlCol="0">
              <a:spAutoFit/>
            </a:bodyPr>
            <a:lstStyle/>
            <a:p>
              <a:r>
                <a:rPr lang="es-PE" sz="2000" b="1" dirty="0" smtClean="0">
                  <a:latin typeface="Agency FB" panose="020B0503020202020204" pitchFamily="34" charset="0"/>
                </a:rPr>
                <a:t>no</a:t>
              </a:r>
              <a:endParaRPr lang="es-PE" sz="2000" b="1" dirty="0">
                <a:latin typeface="Agency FB" panose="020B0503020202020204" pitchFamily="34" charset="0"/>
              </a:endParaRPr>
            </a:p>
          </p:txBody>
        </p:sp>
        <p:sp>
          <p:nvSpPr>
            <p:cNvPr id="26" name="CuadroTexto 25"/>
            <p:cNvSpPr txBox="1"/>
            <p:nvPr/>
          </p:nvSpPr>
          <p:spPr>
            <a:xfrm>
              <a:off x="5541182" y="3843958"/>
              <a:ext cx="402770" cy="400110"/>
            </a:xfrm>
            <a:prstGeom prst="rect">
              <a:avLst/>
            </a:prstGeom>
            <a:noFill/>
          </p:spPr>
          <p:txBody>
            <a:bodyPr wrap="square" rtlCol="0">
              <a:spAutoFit/>
            </a:bodyPr>
            <a:lstStyle/>
            <a:p>
              <a:r>
                <a:rPr lang="es-PE" sz="2000" b="1" dirty="0" smtClean="0">
                  <a:latin typeface="Agency FB" panose="020B0503020202020204" pitchFamily="34" charset="0"/>
                </a:rPr>
                <a:t>sí</a:t>
              </a:r>
              <a:endParaRPr lang="es-PE" sz="2000" b="1" dirty="0">
                <a:latin typeface="Agency FB" panose="020B0503020202020204" pitchFamily="34" charset="0"/>
              </a:endParaRPr>
            </a:p>
          </p:txBody>
        </p:sp>
      </p:grpSp>
      <p:pic>
        <p:nvPicPr>
          <p:cNvPr id="27" name="Imagen 26"/>
          <p:cNvPicPr>
            <a:picLocks noChangeAspect="1"/>
          </p:cNvPicPr>
          <p:nvPr/>
        </p:nvPicPr>
        <p:blipFill>
          <a:blip r:embed="rId3"/>
          <a:stretch>
            <a:fillRect/>
          </a:stretch>
        </p:blipFill>
        <p:spPr>
          <a:xfrm flipH="1">
            <a:off x="6442529" y="2224725"/>
            <a:ext cx="1585012" cy="1389332"/>
          </a:xfrm>
          <a:prstGeom prst="rect">
            <a:avLst/>
          </a:prstGeom>
        </p:spPr>
      </p:pic>
    </p:spTree>
    <p:extLst>
      <p:ext uri="{BB962C8B-B14F-4D97-AF65-F5344CB8AC3E}">
        <p14:creationId xmlns:p14="http://schemas.microsoft.com/office/powerpoint/2010/main" val="23803803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OPERADORES EN PYTHON</a:t>
            </a:r>
            <a:endParaRPr lang="es-PE" dirty="0"/>
          </a:p>
        </p:txBody>
      </p:sp>
      <p:sp>
        <p:nvSpPr>
          <p:cNvPr id="3" name="Marcador de contenido 2"/>
          <p:cNvSpPr>
            <a:spLocks noGrp="1"/>
          </p:cNvSpPr>
          <p:nvPr>
            <p:ph sz="half" idx="1"/>
          </p:nvPr>
        </p:nvSpPr>
        <p:spPr>
          <a:xfrm>
            <a:off x="838200" y="2224725"/>
            <a:ext cx="2921000" cy="3921434"/>
          </a:xfrm>
        </p:spPr>
        <p:txBody>
          <a:bodyPr/>
          <a:lstStyle/>
          <a:p>
            <a:r>
              <a:rPr lang="es-ES" dirty="0" smtClean="0"/>
              <a:t>Los operadores que tenemos en Python. </a:t>
            </a:r>
            <a:endParaRPr lang="es-PE" dirty="0"/>
          </a:p>
        </p:txBody>
      </p:sp>
      <p:graphicFrame>
        <p:nvGraphicFramePr>
          <p:cNvPr id="5" name="Marcador de contenido 4"/>
          <p:cNvGraphicFramePr>
            <a:graphicFrameLocks noGrp="1"/>
          </p:cNvGraphicFramePr>
          <p:nvPr>
            <p:ph sz="half" idx="2"/>
            <p:extLst>
              <p:ext uri="{D42A27DB-BD31-4B8C-83A1-F6EECF244321}">
                <p14:modId xmlns:p14="http://schemas.microsoft.com/office/powerpoint/2010/main" val="2735987457"/>
              </p:ext>
            </p:extLst>
          </p:nvPr>
        </p:nvGraphicFramePr>
        <p:xfrm>
          <a:off x="2128999" y="1975557"/>
          <a:ext cx="9926367" cy="4726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3"/>
          <p:cNvPicPr>
            <a:picLocks noChangeAspect="1"/>
          </p:cNvPicPr>
          <p:nvPr/>
        </p:nvPicPr>
        <p:blipFill>
          <a:blip r:embed="rId7"/>
          <a:stretch>
            <a:fillRect/>
          </a:stretch>
        </p:blipFill>
        <p:spPr>
          <a:xfrm>
            <a:off x="838200" y="3426959"/>
            <a:ext cx="1847850" cy="1876425"/>
          </a:xfrm>
          <a:prstGeom prst="rect">
            <a:avLst/>
          </a:prstGeom>
        </p:spPr>
      </p:pic>
    </p:spTree>
    <p:extLst>
      <p:ext uri="{BB962C8B-B14F-4D97-AF65-F5344CB8AC3E}">
        <p14:creationId xmlns:p14="http://schemas.microsoft.com/office/powerpoint/2010/main" val="1262628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a:stretch>
            <a:fillRect/>
          </a:stretch>
        </p:blipFill>
        <p:spPr>
          <a:xfrm>
            <a:off x="6806343" y="3964039"/>
            <a:ext cx="4699855" cy="2332247"/>
          </a:xfrm>
          <a:prstGeom prst="rect">
            <a:avLst/>
          </a:prstGeom>
        </p:spPr>
      </p:pic>
      <p:sp>
        <p:nvSpPr>
          <p:cNvPr id="2" name="Título 1"/>
          <p:cNvSpPr>
            <a:spLocks noGrp="1"/>
          </p:cNvSpPr>
          <p:nvPr>
            <p:ph type="title"/>
          </p:nvPr>
        </p:nvSpPr>
        <p:spPr/>
        <p:txBody>
          <a:bodyPr/>
          <a:lstStyle/>
          <a:p>
            <a:r>
              <a:rPr lang="es-PE" dirty="0" smtClean="0"/>
              <a:t>OPERADORES EN PYTHON</a:t>
            </a:r>
            <a:endParaRPr lang="es-PE" dirty="0"/>
          </a:p>
        </p:txBody>
      </p:sp>
      <p:sp>
        <p:nvSpPr>
          <p:cNvPr id="3" name="Marcador de contenido 2"/>
          <p:cNvSpPr>
            <a:spLocks noGrp="1"/>
          </p:cNvSpPr>
          <p:nvPr>
            <p:ph sz="half" idx="1"/>
          </p:nvPr>
        </p:nvSpPr>
        <p:spPr/>
        <p:txBody>
          <a:bodyPr/>
          <a:lstStyle/>
          <a:p>
            <a:r>
              <a:rPr lang="es-ES" sz="2200" dirty="0" smtClean="0"/>
              <a:t>OPERADORES DE COMPARACIÓN </a:t>
            </a:r>
            <a:endParaRPr lang="es-PE" sz="2200" dirty="0"/>
          </a:p>
        </p:txBody>
      </p:sp>
      <p:graphicFrame>
        <p:nvGraphicFramePr>
          <p:cNvPr id="10" name="Tabla 9"/>
          <p:cNvGraphicFramePr>
            <a:graphicFrameLocks noGrp="1"/>
          </p:cNvGraphicFramePr>
          <p:nvPr>
            <p:extLst>
              <p:ext uri="{D42A27DB-BD31-4B8C-83A1-F6EECF244321}">
                <p14:modId xmlns:p14="http://schemas.microsoft.com/office/powerpoint/2010/main" val="2544225029"/>
              </p:ext>
            </p:extLst>
          </p:nvPr>
        </p:nvGraphicFramePr>
        <p:xfrm>
          <a:off x="838200" y="2666332"/>
          <a:ext cx="5181600" cy="2595880"/>
        </p:xfrm>
        <a:graphic>
          <a:graphicData uri="http://schemas.openxmlformats.org/drawingml/2006/table">
            <a:tbl>
              <a:tblPr firstRow="1" bandRow="1">
                <a:tableStyleId>{FABFCF23-3B69-468F-B69F-88F6DE6A72F2}</a:tableStyleId>
              </a:tblPr>
              <a:tblGrid>
                <a:gridCol w="1126067">
                  <a:extLst>
                    <a:ext uri="{9D8B030D-6E8A-4147-A177-3AD203B41FA5}">
                      <a16:colId xmlns:a16="http://schemas.microsoft.com/office/drawing/2014/main" val="3174620641"/>
                    </a:ext>
                  </a:extLst>
                </a:gridCol>
                <a:gridCol w="1648177">
                  <a:extLst>
                    <a:ext uri="{9D8B030D-6E8A-4147-A177-3AD203B41FA5}">
                      <a16:colId xmlns:a16="http://schemas.microsoft.com/office/drawing/2014/main" val="1367493651"/>
                    </a:ext>
                  </a:extLst>
                </a:gridCol>
                <a:gridCol w="1140178">
                  <a:extLst>
                    <a:ext uri="{9D8B030D-6E8A-4147-A177-3AD203B41FA5}">
                      <a16:colId xmlns:a16="http://schemas.microsoft.com/office/drawing/2014/main" val="3607098325"/>
                    </a:ext>
                  </a:extLst>
                </a:gridCol>
                <a:gridCol w="1267178">
                  <a:extLst>
                    <a:ext uri="{9D8B030D-6E8A-4147-A177-3AD203B41FA5}">
                      <a16:colId xmlns:a16="http://schemas.microsoft.com/office/drawing/2014/main" val="3319591636"/>
                    </a:ext>
                  </a:extLst>
                </a:gridCol>
              </a:tblGrid>
              <a:tr h="370840">
                <a:tc>
                  <a:txBody>
                    <a:bodyPr/>
                    <a:lstStyle/>
                    <a:p>
                      <a:pPr algn="ctr"/>
                      <a:r>
                        <a:rPr lang="es-PE" sz="1200" dirty="0" smtClean="0">
                          <a:latin typeface="Muller Regular" pitchFamily="50" charset="0"/>
                        </a:rPr>
                        <a:t>SIMBOLO</a:t>
                      </a:r>
                      <a:endParaRPr lang="es-PE" sz="1200" dirty="0">
                        <a:latin typeface="Muller Regular" pitchFamily="50" charset="0"/>
                      </a:endParaRPr>
                    </a:p>
                  </a:txBody>
                  <a:tcPr/>
                </a:tc>
                <a:tc>
                  <a:txBody>
                    <a:bodyPr/>
                    <a:lstStyle/>
                    <a:p>
                      <a:pPr algn="ctr"/>
                      <a:r>
                        <a:rPr lang="es-PE" sz="1200" dirty="0" smtClean="0">
                          <a:latin typeface="Muller Regular" pitchFamily="50" charset="0"/>
                        </a:rPr>
                        <a:t>DESCRIPCIÓN</a:t>
                      </a:r>
                      <a:endParaRPr lang="es-PE" sz="1200" dirty="0">
                        <a:latin typeface="Muller Regular" pitchFamily="50" charset="0"/>
                      </a:endParaRPr>
                    </a:p>
                  </a:txBody>
                  <a:tcPr/>
                </a:tc>
                <a:tc>
                  <a:txBody>
                    <a:bodyPr/>
                    <a:lstStyle/>
                    <a:p>
                      <a:pPr algn="ctr"/>
                      <a:r>
                        <a:rPr lang="es-PE" sz="1200" dirty="0" smtClean="0">
                          <a:latin typeface="Muller Regular" pitchFamily="50" charset="0"/>
                        </a:rPr>
                        <a:t>EJEMPLO</a:t>
                      </a:r>
                      <a:endParaRPr lang="es-PE" sz="1200" dirty="0">
                        <a:latin typeface="Muller Regular" pitchFamily="50" charset="0"/>
                      </a:endParaRPr>
                    </a:p>
                  </a:txBody>
                  <a:tcPr/>
                </a:tc>
                <a:tc>
                  <a:txBody>
                    <a:bodyPr/>
                    <a:lstStyle/>
                    <a:p>
                      <a:pPr algn="ctr"/>
                      <a:r>
                        <a:rPr lang="es-PE" sz="1200" dirty="0" smtClean="0">
                          <a:latin typeface="Muller Regular" pitchFamily="50" charset="0"/>
                        </a:rPr>
                        <a:t>BOOLEANO</a:t>
                      </a:r>
                      <a:endParaRPr lang="es-PE" sz="1200" dirty="0">
                        <a:latin typeface="Muller Regular" pitchFamily="50" charset="0"/>
                      </a:endParaRPr>
                    </a:p>
                  </a:txBody>
                  <a:tcPr/>
                </a:tc>
                <a:extLst>
                  <a:ext uri="{0D108BD9-81ED-4DB2-BD59-A6C34878D82A}">
                    <a16:rowId xmlns:a16="http://schemas.microsoft.com/office/drawing/2014/main" val="3762901074"/>
                  </a:ext>
                </a:extLst>
              </a:tr>
              <a:tr h="370840">
                <a:tc>
                  <a:txBody>
                    <a:bodyPr/>
                    <a:lstStyle/>
                    <a:p>
                      <a:pPr algn="ctr"/>
                      <a:r>
                        <a:rPr lang="es-PE" sz="1200" dirty="0" smtClean="0">
                          <a:latin typeface="Muller Regular" pitchFamily="50" charset="0"/>
                        </a:rPr>
                        <a:t>==</a:t>
                      </a:r>
                      <a:endParaRPr lang="es-PE" sz="1200" dirty="0">
                        <a:latin typeface="Muller Regular" pitchFamily="50" charset="0"/>
                      </a:endParaRPr>
                    </a:p>
                  </a:txBody>
                  <a:tcPr/>
                </a:tc>
                <a:tc>
                  <a:txBody>
                    <a:bodyPr/>
                    <a:lstStyle/>
                    <a:p>
                      <a:pPr algn="ctr"/>
                      <a:r>
                        <a:rPr lang="es-PE" sz="1200" dirty="0" smtClean="0">
                          <a:latin typeface="Muller Regular" pitchFamily="50" charset="0"/>
                        </a:rPr>
                        <a:t>Igual</a:t>
                      </a:r>
                      <a:r>
                        <a:rPr lang="es-PE" sz="1200" baseline="0" dirty="0" smtClean="0">
                          <a:latin typeface="Muller Regular" pitchFamily="50" charset="0"/>
                        </a:rPr>
                        <a:t> que</a:t>
                      </a:r>
                      <a:endParaRPr lang="es-PE" sz="1200" dirty="0">
                        <a:latin typeface="Muller Regular" pitchFamily="50" charset="0"/>
                      </a:endParaRPr>
                    </a:p>
                  </a:txBody>
                  <a:tcPr/>
                </a:tc>
                <a:tc>
                  <a:txBody>
                    <a:bodyPr/>
                    <a:lstStyle/>
                    <a:p>
                      <a:pPr algn="ctr"/>
                      <a:r>
                        <a:rPr lang="es-PE" sz="1200" dirty="0" smtClean="0">
                          <a:latin typeface="Muller Regular" pitchFamily="50" charset="0"/>
                        </a:rPr>
                        <a:t>5 == 7</a:t>
                      </a:r>
                      <a:endParaRPr lang="es-PE" sz="1200" dirty="0">
                        <a:latin typeface="Muller Regular" pitchFamily="50" charset="0"/>
                      </a:endParaRPr>
                    </a:p>
                  </a:txBody>
                  <a:tcPr/>
                </a:tc>
                <a:tc>
                  <a:txBody>
                    <a:bodyPr/>
                    <a:lstStyle/>
                    <a:p>
                      <a:pPr algn="ctr"/>
                      <a:r>
                        <a:rPr lang="es-PE" sz="1200" b="1" dirty="0" smtClean="0">
                          <a:solidFill>
                            <a:srgbClr val="FF0000"/>
                          </a:solidFill>
                          <a:latin typeface="Muller Regular" pitchFamily="50" charset="0"/>
                        </a:rPr>
                        <a:t>FALSE</a:t>
                      </a:r>
                      <a:endParaRPr lang="es-PE" sz="1200" b="1" dirty="0">
                        <a:solidFill>
                          <a:srgbClr val="FF0000"/>
                        </a:solidFill>
                        <a:latin typeface="Muller Regular" pitchFamily="50" charset="0"/>
                      </a:endParaRPr>
                    </a:p>
                  </a:txBody>
                  <a:tcPr/>
                </a:tc>
                <a:extLst>
                  <a:ext uri="{0D108BD9-81ED-4DB2-BD59-A6C34878D82A}">
                    <a16:rowId xmlns:a16="http://schemas.microsoft.com/office/drawing/2014/main" val="2979486881"/>
                  </a:ext>
                </a:extLst>
              </a:tr>
              <a:tr h="370840">
                <a:tc>
                  <a:txBody>
                    <a:bodyPr/>
                    <a:lstStyle/>
                    <a:p>
                      <a:pPr algn="ctr"/>
                      <a:r>
                        <a:rPr lang="es-PE" sz="1200" dirty="0" smtClean="0">
                          <a:latin typeface="Muller Regular" pitchFamily="50" charset="0"/>
                        </a:rPr>
                        <a:t>!=</a:t>
                      </a:r>
                      <a:endParaRPr lang="es-PE" sz="1200" dirty="0">
                        <a:latin typeface="Muller Regular" pitchFamily="50" charset="0"/>
                      </a:endParaRPr>
                    </a:p>
                  </a:txBody>
                  <a:tcPr/>
                </a:tc>
                <a:tc>
                  <a:txBody>
                    <a:bodyPr/>
                    <a:lstStyle/>
                    <a:p>
                      <a:pPr algn="ctr"/>
                      <a:r>
                        <a:rPr lang="es-PE" sz="1200" dirty="0" smtClean="0">
                          <a:latin typeface="Muller Regular" pitchFamily="50" charset="0"/>
                        </a:rPr>
                        <a:t>Distinto</a:t>
                      </a:r>
                      <a:r>
                        <a:rPr lang="es-PE" sz="1200" baseline="0" dirty="0" smtClean="0">
                          <a:latin typeface="Muller Regular" pitchFamily="50" charset="0"/>
                        </a:rPr>
                        <a:t> que</a:t>
                      </a:r>
                      <a:endParaRPr lang="es-PE" sz="1200" dirty="0">
                        <a:latin typeface="Muller Regular" pitchFamily="50" charset="0"/>
                      </a:endParaRPr>
                    </a:p>
                  </a:txBody>
                  <a:tcPr/>
                </a:tc>
                <a:tc>
                  <a:txBody>
                    <a:bodyPr/>
                    <a:lstStyle/>
                    <a:p>
                      <a:pPr algn="ctr"/>
                      <a:r>
                        <a:rPr lang="es-PE" sz="1200" dirty="0" smtClean="0">
                          <a:latin typeface="Muller Regular" pitchFamily="50" charset="0"/>
                        </a:rPr>
                        <a:t>Rojo !=</a:t>
                      </a:r>
                      <a:r>
                        <a:rPr lang="es-PE" sz="1200" baseline="0" dirty="0" smtClean="0">
                          <a:latin typeface="Muller Regular" pitchFamily="50" charset="0"/>
                        </a:rPr>
                        <a:t> Verde</a:t>
                      </a:r>
                      <a:endParaRPr lang="es-PE" sz="1200" dirty="0">
                        <a:latin typeface="Muller Regular" pitchFamily="50" charset="0"/>
                      </a:endParaRPr>
                    </a:p>
                  </a:txBody>
                  <a:tcPr/>
                </a:tc>
                <a:tc>
                  <a:txBody>
                    <a:bodyPr/>
                    <a:lstStyle/>
                    <a:p>
                      <a:pPr algn="ctr"/>
                      <a:r>
                        <a:rPr lang="es-PE" sz="1200" b="1" dirty="0" smtClean="0">
                          <a:solidFill>
                            <a:srgbClr val="0070C0"/>
                          </a:solidFill>
                          <a:latin typeface="Muller Regular" pitchFamily="50" charset="0"/>
                        </a:rPr>
                        <a:t>TRUE</a:t>
                      </a:r>
                      <a:endParaRPr lang="es-PE" sz="1200" b="1" dirty="0">
                        <a:solidFill>
                          <a:srgbClr val="0070C0"/>
                        </a:solidFill>
                        <a:latin typeface="Muller Regular" pitchFamily="50" charset="0"/>
                      </a:endParaRPr>
                    </a:p>
                  </a:txBody>
                  <a:tcPr/>
                </a:tc>
                <a:extLst>
                  <a:ext uri="{0D108BD9-81ED-4DB2-BD59-A6C34878D82A}">
                    <a16:rowId xmlns:a16="http://schemas.microsoft.com/office/drawing/2014/main" val="3541526706"/>
                  </a:ext>
                </a:extLst>
              </a:tr>
              <a:tr h="370840">
                <a:tc>
                  <a:txBody>
                    <a:bodyPr/>
                    <a:lstStyle/>
                    <a:p>
                      <a:pPr algn="ctr"/>
                      <a:r>
                        <a:rPr lang="es-PE" sz="1200" dirty="0" smtClean="0">
                          <a:latin typeface="Muller Regular" pitchFamily="50" charset="0"/>
                          <a:sym typeface="Symbol" panose="05050102010706020507" pitchFamily="18" charset="2"/>
                        </a:rPr>
                        <a:t></a:t>
                      </a:r>
                      <a:endParaRPr lang="es-PE" sz="1200" dirty="0">
                        <a:latin typeface="Muller Regular" pitchFamily="50" charset="0"/>
                      </a:endParaRPr>
                    </a:p>
                  </a:txBody>
                  <a:tcPr/>
                </a:tc>
                <a:tc>
                  <a:txBody>
                    <a:bodyPr/>
                    <a:lstStyle/>
                    <a:p>
                      <a:pPr algn="ctr"/>
                      <a:r>
                        <a:rPr lang="es-PE" sz="1200" dirty="0" smtClean="0">
                          <a:latin typeface="Muller Regular" pitchFamily="50" charset="0"/>
                        </a:rPr>
                        <a:t>Menor que</a:t>
                      </a:r>
                      <a:endParaRPr lang="es-PE" sz="1200" dirty="0">
                        <a:latin typeface="Muller Regular" pitchFamily="50"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200" dirty="0" smtClean="0">
                          <a:latin typeface="Muller Regular" pitchFamily="50" charset="0"/>
                        </a:rPr>
                        <a:t>8 </a:t>
                      </a:r>
                      <a:r>
                        <a:rPr lang="es-PE" sz="1200" dirty="0" smtClean="0">
                          <a:latin typeface="Muller Regular" pitchFamily="50" charset="0"/>
                          <a:sym typeface="Symbol" panose="05050102010706020507" pitchFamily="18" charset="2"/>
                        </a:rPr>
                        <a:t> </a:t>
                      </a:r>
                      <a:r>
                        <a:rPr lang="es-PE" sz="1200" dirty="0" smtClean="0">
                          <a:latin typeface="Muller Regular" pitchFamily="50" charset="0"/>
                        </a:rPr>
                        <a:t>12</a:t>
                      </a:r>
                      <a:endParaRPr lang="es-PE" sz="1200" dirty="0">
                        <a:latin typeface="Muller Regular" pitchFamily="50" charset="0"/>
                      </a:endParaRPr>
                    </a:p>
                  </a:txBody>
                  <a:tcPr/>
                </a:tc>
                <a:tc>
                  <a:txBody>
                    <a:bodyPr/>
                    <a:lstStyle/>
                    <a:p>
                      <a:pPr algn="ctr"/>
                      <a:r>
                        <a:rPr lang="es-PE" sz="1200" b="1" dirty="0" smtClean="0">
                          <a:solidFill>
                            <a:srgbClr val="0070C0"/>
                          </a:solidFill>
                          <a:latin typeface="Muller Regular" pitchFamily="50" charset="0"/>
                        </a:rPr>
                        <a:t>TRUE</a:t>
                      </a:r>
                      <a:endParaRPr lang="es-PE" sz="1200" b="1" dirty="0">
                        <a:solidFill>
                          <a:srgbClr val="0070C0"/>
                        </a:solidFill>
                        <a:latin typeface="Muller Regular" pitchFamily="50" charset="0"/>
                      </a:endParaRPr>
                    </a:p>
                  </a:txBody>
                  <a:tcPr/>
                </a:tc>
                <a:extLst>
                  <a:ext uri="{0D108BD9-81ED-4DB2-BD59-A6C34878D82A}">
                    <a16:rowId xmlns:a16="http://schemas.microsoft.com/office/drawing/2014/main" val="2952219383"/>
                  </a:ext>
                </a:extLst>
              </a:tr>
              <a:tr h="370840">
                <a:tc>
                  <a:txBody>
                    <a:bodyPr/>
                    <a:lstStyle/>
                    <a:p>
                      <a:pPr algn="ctr"/>
                      <a:r>
                        <a:rPr lang="es-PE" sz="1200" dirty="0" smtClean="0">
                          <a:latin typeface="Muller Regular" pitchFamily="50" charset="0"/>
                          <a:sym typeface="Symbol" panose="05050102010706020507" pitchFamily="18" charset="2"/>
                        </a:rPr>
                        <a:t></a:t>
                      </a:r>
                      <a:endParaRPr lang="es-PE" sz="1200" dirty="0">
                        <a:latin typeface="Muller Regular" pitchFamily="50" charset="0"/>
                      </a:endParaRPr>
                    </a:p>
                  </a:txBody>
                  <a:tcPr/>
                </a:tc>
                <a:tc>
                  <a:txBody>
                    <a:bodyPr/>
                    <a:lstStyle/>
                    <a:p>
                      <a:pPr algn="ctr"/>
                      <a:r>
                        <a:rPr lang="es-PE" sz="1200" dirty="0" smtClean="0">
                          <a:latin typeface="Muller Regular" pitchFamily="50" charset="0"/>
                        </a:rPr>
                        <a:t>Mayor</a:t>
                      </a:r>
                      <a:r>
                        <a:rPr lang="es-PE" sz="1200" baseline="0" dirty="0" smtClean="0">
                          <a:latin typeface="Muller Regular" pitchFamily="50" charset="0"/>
                        </a:rPr>
                        <a:t> que</a:t>
                      </a:r>
                      <a:endParaRPr lang="es-PE" sz="1200" dirty="0">
                        <a:latin typeface="Muller Regular" pitchFamily="50"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200" dirty="0" smtClean="0">
                          <a:latin typeface="Muller Regular" pitchFamily="50" charset="0"/>
                        </a:rPr>
                        <a:t>12 </a:t>
                      </a:r>
                      <a:r>
                        <a:rPr lang="es-PE" sz="1200" dirty="0" smtClean="0">
                          <a:latin typeface="Muller Regular" pitchFamily="50" charset="0"/>
                          <a:sym typeface="Symbol" panose="05050102010706020507" pitchFamily="18" charset="2"/>
                        </a:rPr>
                        <a:t> 7</a:t>
                      </a:r>
                      <a:endParaRPr lang="es-PE" sz="1200" dirty="0">
                        <a:latin typeface="Muller Regular" pitchFamily="50" charset="0"/>
                      </a:endParaRPr>
                    </a:p>
                  </a:txBody>
                  <a:tcPr/>
                </a:tc>
                <a:tc>
                  <a:txBody>
                    <a:bodyPr/>
                    <a:lstStyle/>
                    <a:p>
                      <a:pPr algn="ctr"/>
                      <a:r>
                        <a:rPr lang="es-PE" sz="1200" b="1" dirty="0" smtClean="0">
                          <a:solidFill>
                            <a:srgbClr val="0070C0"/>
                          </a:solidFill>
                          <a:latin typeface="Muller Regular" pitchFamily="50" charset="0"/>
                        </a:rPr>
                        <a:t>TRUE</a:t>
                      </a:r>
                      <a:endParaRPr lang="es-PE" sz="1200" b="1" dirty="0">
                        <a:solidFill>
                          <a:srgbClr val="0070C0"/>
                        </a:solidFill>
                        <a:latin typeface="Muller Regular" pitchFamily="50" charset="0"/>
                      </a:endParaRPr>
                    </a:p>
                  </a:txBody>
                  <a:tcPr/>
                </a:tc>
                <a:extLst>
                  <a:ext uri="{0D108BD9-81ED-4DB2-BD59-A6C34878D82A}">
                    <a16:rowId xmlns:a16="http://schemas.microsoft.com/office/drawing/2014/main" val="2789607939"/>
                  </a:ext>
                </a:extLst>
              </a:tr>
              <a:tr h="370840">
                <a:tc>
                  <a:txBody>
                    <a:bodyPr/>
                    <a:lstStyle/>
                    <a:p>
                      <a:pPr algn="ctr"/>
                      <a:r>
                        <a:rPr lang="es-PE" sz="1200" dirty="0" smtClean="0">
                          <a:latin typeface="Muller Regular" pitchFamily="50" charset="0"/>
                          <a:sym typeface="Symbol" panose="05050102010706020507" pitchFamily="18" charset="2"/>
                        </a:rPr>
                        <a:t>=</a:t>
                      </a:r>
                      <a:endParaRPr lang="es-PE" sz="1200" dirty="0">
                        <a:latin typeface="Muller Regular" pitchFamily="50" charset="0"/>
                      </a:endParaRPr>
                    </a:p>
                  </a:txBody>
                  <a:tcPr/>
                </a:tc>
                <a:tc>
                  <a:txBody>
                    <a:bodyPr/>
                    <a:lstStyle/>
                    <a:p>
                      <a:pPr algn="ctr"/>
                      <a:r>
                        <a:rPr lang="es-PE" sz="1200" dirty="0" smtClean="0">
                          <a:latin typeface="Muller Regular" pitchFamily="50" charset="0"/>
                        </a:rPr>
                        <a:t>Menor o igual</a:t>
                      </a:r>
                      <a:r>
                        <a:rPr lang="es-PE" sz="1200" baseline="0" dirty="0" smtClean="0">
                          <a:latin typeface="Muller Regular" pitchFamily="50" charset="0"/>
                        </a:rPr>
                        <a:t> que</a:t>
                      </a:r>
                      <a:endParaRPr lang="es-PE" sz="1200" dirty="0">
                        <a:latin typeface="Muller Regular" pitchFamily="50" charset="0"/>
                      </a:endParaRPr>
                    </a:p>
                  </a:txBody>
                  <a:tcPr/>
                </a:tc>
                <a:tc>
                  <a:txBody>
                    <a:bodyPr/>
                    <a:lstStyle/>
                    <a:p>
                      <a:pPr algn="ctr"/>
                      <a:r>
                        <a:rPr lang="es-PE" sz="1200" dirty="0" smtClean="0">
                          <a:latin typeface="Muller Regular" pitchFamily="50" charset="0"/>
                        </a:rPr>
                        <a:t>16 </a:t>
                      </a:r>
                      <a:r>
                        <a:rPr lang="es-PE" sz="1200" dirty="0" smtClean="0">
                          <a:latin typeface="Muller Regular" pitchFamily="50" charset="0"/>
                          <a:sym typeface="Symbol" panose="05050102010706020507" pitchFamily="18" charset="2"/>
                        </a:rPr>
                        <a:t>= 17</a:t>
                      </a:r>
                      <a:r>
                        <a:rPr lang="es-PE" sz="1200" dirty="0" smtClean="0">
                          <a:latin typeface="Muller Regular" pitchFamily="50" charset="0"/>
                        </a:rPr>
                        <a:t> </a:t>
                      </a:r>
                      <a:endParaRPr lang="es-PE" sz="1200" dirty="0">
                        <a:latin typeface="Muller Regular" pitchFamily="50" charset="0"/>
                      </a:endParaRPr>
                    </a:p>
                  </a:txBody>
                  <a:tcPr/>
                </a:tc>
                <a:tc>
                  <a:txBody>
                    <a:bodyPr/>
                    <a:lstStyle/>
                    <a:p>
                      <a:pPr algn="ctr"/>
                      <a:r>
                        <a:rPr lang="es-PE" sz="1200" b="1" dirty="0" smtClean="0">
                          <a:solidFill>
                            <a:srgbClr val="0070C0"/>
                          </a:solidFill>
                          <a:latin typeface="Muller Regular" pitchFamily="50" charset="0"/>
                        </a:rPr>
                        <a:t>TRUE</a:t>
                      </a:r>
                      <a:endParaRPr lang="es-PE" sz="1200" b="1" dirty="0">
                        <a:solidFill>
                          <a:srgbClr val="0070C0"/>
                        </a:solidFill>
                        <a:latin typeface="Muller Regular" pitchFamily="50" charset="0"/>
                      </a:endParaRPr>
                    </a:p>
                  </a:txBody>
                  <a:tcPr/>
                </a:tc>
                <a:extLst>
                  <a:ext uri="{0D108BD9-81ED-4DB2-BD59-A6C34878D82A}">
                    <a16:rowId xmlns:a16="http://schemas.microsoft.com/office/drawing/2014/main" val="3937226016"/>
                  </a:ext>
                </a:extLst>
              </a:tr>
              <a:tr h="370840">
                <a:tc>
                  <a:txBody>
                    <a:bodyPr/>
                    <a:lstStyle/>
                    <a:p>
                      <a:pPr algn="ctr"/>
                      <a:r>
                        <a:rPr lang="es-PE" sz="1200" dirty="0" smtClean="0">
                          <a:latin typeface="Muller Regular" pitchFamily="50" charset="0"/>
                          <a:sym typeface="Symbol" panose="05050102010706020507" pitchFamily="18" charset="2"/>
                        </a:rPr>
                        <a:t>=</a:t>
                      </a:r>
                      <a:endParaRPr lang="es-PE" sz="1200" dirty="0">
                        <a:latin typeface="Muller Regular" pitchFamily="50" charset="0"/>
                      </a:endParaRPr>
                    </a:p>
                  </a:txBody>
                  <a:tcPr/>
                </a:tc>
                <a:tc>
                  <a:txBody>
                    <a:bodyPr/>
                    <a:lstStyle/>
                    <a:p>
                      <a:pPr algn="ctr"/>
                      <a:r>
                        <a:rPr lang="es-PE" sz="1200" dirty="0" smtClean="0">
                          <a:latin typeface="Muller Regular" pitchFamily="50" charset="0"/>
                        </a:rPr>
                        <a:t>Mayor o igual que</a:t>
                      </a:r>
                      <a:endParaRPr lang="es-PE" sz="1200" dirty="0">
                        <a:latin typeface="Muller Regular" pitchFamily="50" charset="0"/>
                      </a:endParaRPr>
                    </a:p>
                  </a:txBody>
                  <a:tcPr/>
                </a:tc>
                <a:tc>
                  <a:txBody>
                    <a:bodyPr/>
                    <a:lstStyle/>
                    <a:p>
                      <a:pPr algn="ctr"/>
                      <a:r>
                        <a:rPr lang="es-PE" sz="1200" dirty="0" smtClean="0">
                          <a:latin typeface="Muller Regular" pitchFamily="50" charset="0"/>
                        </a:rPr>
                        <a:t>67 </a:t>
                      </a:r>
                      <a:r>
                        <a:rPr lang="es-PE" sz="1200" dirty="0" smtClean="0">
                          <a:latin typeface="Muller Regular" pitchFamily="50" charset="0"/>
                          <a:sym typeface="Symbol" panose="05050102010706020507" pitchFamily="18" charset="2"/>
                        </a:rPr>
                        <a:t>= 72</a:t>
                      </a:r>
                      <a:r>
                        <a:rPr lang="es-PE" sz="1200" dirty="0" smtClean="0">
                          <a:latin typeface="Muller Regular" pitchFamily="50" charset="0"/>
                        </a:rPr>
                        <a:t> </a:t>
                      </a:r>
                      <a:endParaRPr lang="es-PE" sz="1200" dirty="0">
                        <a:latin typeface="Muller Regular" pitchFamily="50" charset="0"/>
                      </a:endParaRPr>
                    </a:p>
                  </a:txBody>
                  <a:tcPr/>
                </a:tc>
                <a:tc>
                  <a:txBody>
                    <a:bodyPr/>
                    <a:lstStyle/>
                    <a:p>
                      <a:pPr algn="ctr"/>
                      <a:r>
                        <a:rPr lang="es-PE" sz="1200" b="1" dirty="0" smtClean="0">
                          <a:solidFill>
                            <a:srgbClr val="FF0000"/>
                          </a:solidFill>
                          <a:latin typeface="Muller Regular" pitchFamily="50" charset="0"/>
                        </a:rPr>
                        <a:t>FALSE</a:t>
                      </a:r>
                      <a:endParaRPr lang="es-PE" sz="1200" b="1" dirty="0">
                        <a:solidFill>
                          <a:srgbClr val="FF0000"/>
                        </a:solidFill>
                        <a:latin typeface="Muller Regular" pitchFamily="50" charset="0"/>
                      </a:endParaRPr>
                    </a:p>
                  </a:txBody>
                  <a:tcPr/>
                </a:tc>
                <a:extLst>
                  <a:ext uri="{0D108BD9-81ED-4DB2-BD59-A6C34878D82A}">
                    <a16:rowId xmlns:a16="http://schemas.microsoft.com/office/drawing/2014/main" val="2215038000"/>
                  </a:ext>
                </a:extLst>
              </a:tr>
            </a:tbl>
          </a:graphicData>
        </a:graphic>
      </p:graphicFrame>
      <p:sp>
        <p:nvSpPr>
          <p:cNvPr id="8" name="Rectángulo 7"/>
          <p:cNvSpPr/>
          <p:nvPr/>
        </p:nvSpPr>
        <p:spPr>
          <a:xfrm>
            <a:off x="7022671" y="4267393"/>
            <a:ext cx="4267199" cy="1938992"/>
          </a:xfrm>
          <a:prstGeom prst="rect">
            <a:avLst/>
          </a:prstGeom>
          <a:noFill/>
          <a:ln>
            <a:noFill/>
          </a:ln>
        </p:spPr>
        <p:txBody>
          <a:bodyPr wrap="square">
            <a:spAutoFit/>
          </a:bodyPr>
          <a:lstStyle/>
          <a:p>
            <a:pPr algn="ctr"/>
            <a:r>
              <a:rPr lang="es-ES" sz="2000" dirty="0">
                <a:solidFill>
                  <a:srgbClr val="FF0000"/>
                </a:solidFill>
                <a:latin typeface="Muller Regular" pitchFamily="50" charset="0"/>
              </a:rPr>
              <a:t>=</a:t>
            </a:r>
            <a:r>
              <a:rPr lang="es-ES" sz="2000" dirty="0">
                <a:latin typeface="Muller Regular" pitchFamily="50" charset="0"/>
              </a:rPr>
              <a:t> es un </a:t>
            </a:r>
            <a:r>
              <a:rPr lang="es-ES" sz="2000" b="1" dirty="0">
                <a:solidFill>
                  <a:srgbClr val="00B050"/>
                </a:solidFill>
                <a:latin typeface="Muller Regular" pitchFamily="50" charset="0"/>
              </a:rPr>
              <a:t>operador de asignación</a:t>
            </a:r>
            <a:r>
              <a:rPr lang="es-ES" sz="2000" b="1" dirty="0">
                <a:latin typeface="Muller Regular" pitchFamily="50" charset="0"/>
              </a:rPr>
              <a:t> </a:t>
            </a:r>
            <a:endParaRPr lang="es-ES" sz="2000" b="1" dirty="0" smtClean="0">
              <a:latin typeface="Muller Regular" pitchFamily="50" charset="0"/>
            </a:endParaRPr>
          </a:p>
          <a:p>
            <a:pPr algn="ctr"/>
            <a:r>
              <a:rPr lang="es-ES" sz="2000" dirty="0" smtClean="0">
                <a:latin typeface="Muller Regular" pitchFamily="50" charset="0"/>
              </a:rPr>
              <a:t>(</a:t>
            </a:r>
            <a:r>
              <a:rPr lang="es-ES" sz="2000" dirty="0">
                <a:solidFill>
                  <a:srgbClr val="0070C0"/>
                </a:solidFill>
                <a:latin typeface="Muller Regular" pitchFamily="50" charset="0"/>
              </a:rPr>
              <a:t>a = </a:t>
            </a:r>
            <a:r>
              <a:rPr lang="es-ES" sz="2000" dirty="0" smtClean="0">
                <a:solidFill>
                  <a:srgbClr val="0070C0"/>
                </a:solidFill>
                <a:latin typeface="Muller Regular" pitchFamily="50" charset="0"/>
              </a:rPr>
              <a:t>b</a:t>
            </a:r>
            <a:r>
              <a:rPr lang="es-ES" sz="2000" dirty="0" smtClean="0">
                <a:latin typeface="Muller Regular" pitchFamily="50" charset="0"/>
              </a:rPr>
              <a:t> asigna </a:t>
            </a:r>
            <a:r>
              <a:rPr lang="es-ES" sz="2000" dirty="0" smtClean="0">
                <a:solidFill>
                  <a:srgbClr val="0070C0"/>
                </a:solidFill>
                <a:latin typeface="Muller Regular" pitchFamily="50" charset="0"/>
              </a:rPr>
              <a:t>a</a:t>
            </a:r>
            <a:r>
              <a:rPr lang="es-ES" sz="2000" dirty="0" smtClean="0">
                <a:latin typeface="Muller Regular" pitchFamily="50" charset="0"/>
              </a:rPr>
              <a:t> con </a:t>
            </a:r>
            <a:r>
              <a:rPr lang="es-ES" sz="2000" dirty="0">
                <a:latin typeface="Muller Regular" pitchFamily="50" charset="0"/>
              </a:rPr>
              <a:t>el valor </a:t>
            </a:r>
            <a:r>
              <a:rPr lang="es-ES" sz="2000" dirty="0" smtClean="0">
                <a:latin typeface="Muller Regular" pitchFamily="50" charset="0"/>
              </a:rPr>
              <a:t>de </a:t>
            </a:r>
            <a:r>
              <a:rPr lang="es-ES" sz="2000" dirty="0" smtClean="0">
                <a:solidFill>
                  <a:srgbClr val="0070C0"/>
                </a:solidFill>
                <a:latin typeface="Muller Regular" pitchFamily="50" charset="0"/>
              </a:rPr>
              <a:t>b</a:t>
            </a:r>
            <a:r>
              <a:rPr lang="es-ES" sz="2000" dirty="0">
                <a:latin typeface="Muller Regular" pitchFamily="50" charset="0"/>
              </a:rPr>
              <a:t>)</a:t>
            </a:r>
          </a:p>
          <a:p>
            <a:pPr algn="ctr"/>
            <a:endParaRPr lang="es-ES" sz="2000" dirty="0">
              <a:latin typeface="Muller Regular" pitchFamily="50" charset="0"/>
            </a:endParaRPr>
          </a:p>
          <a:p>
            <a:pPr algn="ctr"/>
            <a:r>
              <a:rPr lang="es-ES" sz="2000" dirty="0">
                <a:solidFill>
                  <a:srgbClr val="FF0000"/>
                </a:solidFill>
                <a:latin typeface="Muller Regular" pitchFamily="50" charset="0"/>
              </a:rPr>
              <a:t>==</a:t>
            </a:r>
            <a:r>
              <a:rPr lang="es-ES" sz="2000" dirty="0">
                <a:latin typeface="Muller Regular" pitchFamily="50" charset="0"/>
              </a:rPr>
              <a:t> es la pregunta </a:t>
            </a:r>
            <a:r>
              <a:rPr lang="es-ES" sz="2000" b="1" dirty="0">
                <a:solidFill>
                  <a:srgbClr val="00B050"/>
                </a:solidFill>
                <a:latin typeface="Muller Regular" pitchFamily="50" charset="0"/>
              </a:rPr>
              <a:t>son estos valores iguales?</a:t>
            </a:r>
            <a:r>
              <a:rPr lang="es-ES" sz="2000" dirty="0">
                <a:latin typeface="Muller Regular" pitchFamily="50" charset="0"/>
              </a:rPr>
              <a:t> </a:t>
            </a:r>
            <a:endParaRPr lang="es-ES" sz="2000" dirty="0" smtClean="0">
              <a:latin typeface="Muller Regular" pitchFamily="50" charset="0"/>
            </a:endParaRPr>
          </a:p>
          <a:p>
            <a:pPr algn="ctr"/>
            <a:r>
              <a:rPr lang="es-ES" sz="2000" dirty="0" smtClean="0">
                <a:latin typeface="Muller Regular" pitchFamily="50" charset="0"/>
              </a:rPr>
              <a:t>(</a:t>
            </a:r>
            <a:r>
              <a:rPr lang="es-ES" sz="2000" dirty="0">
                <a:solidFill>
                  <a:srgbClr val="0070C0"/>
                </a:solidFill>
                <a:latin typeface="Muller Regular" pitchFamily="50" charset="0"/>
              </a:rPr>
              <a:t>a == b </a:t>
            </a:r>
            <a:r>
              <a:rPr lang="es-ES" sz="2000" dirty="0">
                <a:latin typeface="Muller Regular" pitchFamily="50" charset="0"/>
              </a:rPr>
              <a:t>compara </a:t>
            </a:r>
            <a:r>
              <a:rPr lang="es-ES" sz="2000" dirty="0" smtClean="0">
                <a:solidFill>
                  <a:srgbClr val="0070C0"/>
                </a:solidFill>
                <a:latin typeface="Muller Regular" pitchFamily="50" charset="0"/>
              </a:rPr>
              <a:t>a</a:t>
            </a:r>
            <a:r>
              <a:rPr lang="es-ES" sz="2000" dirty="0" smtClean="0">
                <a:latin typeface="Muller Regular" pitchFamily="50" charset="0"/>
              </a:rPr>
              <a:t> y </a:t>
            </a:r>
            <a:r>
              <a:rPr lang="es-ES" sz="2000" dirty="0" smtClean="0">
                <a:solidFill>
                  <a:srgbClr val="0070C0"/>
                </a:solidFill>
                <a:latin typeface="Muller Regular" pitchFamily="50" charset="0"/>
              </a:rPr>
              <a:t>b</a:t>
            </a:r>
            <a:r>
              <a:rPr lang="es-ES" sz="2000" dirty="0">
                <a:latin typeface="Muller Regular" pitchFamily="50" charset="0"/>
              </a:rPr>
              <a:t>)</a:t>
            </a:r>
            <a:endParaRPr lang="es-ES" sz="1600" dirty="0">
              <a:latin typeface="Muller Regular" pitchFamily="50" charset="0"/>
            </a:endParaRPr>
          </a:p>
        </p:txBody>
      </p:sp>
      <p:sp>
        <p:nvSpPr>
          <p:cNvPr id="9" name="Redondear rectángulo de esquina diagonal 8"/>
          <p:cNvSpPr/>
          <p:nvPr/>
        </p:nvSpPr>
        <p:spPr>
          <a:xfrm>
            <a:off x="6806344" y="2198419"/>
            <a:ext cx="4699855" cy="935827"/>
          </a:xfrm>
          <a:prstGeom prst="round2DiagRect">
            <a:avLst>
              <a:gd name="adj1" fmla="val 50000"/>
              <a:gd name="adj2" fmla="val 0"/>
            </a:avLst>
          </a:prstGeom>
        </p:spPr>
        <p:style>
          <a:lnRef idx="0">
            <a:schemeClr val="dk1"/>
          </a:lnRef>
          <a:fillRef idx="3">
            <a:schemeClr val="dk1"/>
          </a:fillRef>
          <a:effectRef idx="3">
            <a:schemeClr val="dk1"/>
          </a:effectRef>
          <a:fontRef idx="minor">
            <a:schemeClr val="lt1"/>
          </a:fontRef>
        </p:style>
        <p:txBody>
          <a:bodyPr rtlCol="0" anchor="ctr"/>
          <a:lstStyle/>
          <a:p>
            <a:r>
              <a:rPr lang="es-PE" sz="2400" dirty="0" smtClean="0">
                <a:latin typeface="Muller Regular" pitchFamily="50" charset="0"/>
              </a:rPr>
              <a:t>NO OLVIDES ESTA IMPORTANTE DISTINCIÓN:</a:t>
            </a:r>
            <a:endParaRPr lang="es-PE" sz="2400" dirty="0">
              <a:latin typeface="Muller Regular" pitchFamily="50" charset="0"/>
            </a:endParaRPr>
          </a:p>
        </p:txBody>
      </p:sp>
      <p:sp>
        <p:nvSpPr>
          <p:cNvPr id="12" name="Flecha a la derecha con bandas 11"/>
          <p:cNvSpPr/>
          <p:nvPr/>
        </p:nvSpPr>
        <p:spPr>
          <a:xfrm rot="5400000">
            <a:off x="8894966" y="3320885"/>
            <a:ext cx="522607" cy="418670"/>
          </a:xfrm>
          <a:prstGeom prst="striped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Imagen 3"/>
          <p:cNvPicPr>
            <a:picLocks noChangeAspect="1"/>
          </p:cNvPicPr>
          <p:nvPr/>
        </p:nvPicPr>
        <p:blipFill>
          <a:blip r:embed="rId2"/>
          <a:stretch>
            <a:fillRect/>
          </a:stretch>
        </p:blipFill>
        <p:spPr>
          <a:xfrm>
            <a:off x="1535942" y="5453401"/>
            <a:ext cx="3745742" cy="1234710"/>
          </a:xfrm>
          <a:prstGeom prst="rect">
            <a:avLst/>
          </a:prstGeom>
        </p:spPr>
      </p:pic>
      <p:sp>
        <p:nvSpPr>
          <p:cNvPr id="5" name="CuadroTexto 4"/>
          <p:cNvSpPr txBox="1"/>
          <p:nvPr/>
        </p:nvSpPr>
        <p:spPr>
          <a:xfrm>
            <a:off x="1733266" y="5701410"/>
            <a:ext cx="3370997" cy="923330"/>
          </a:xfrm>
          <a:prstGeom prst="rect">
            <a:avLst/>
          </a:prstGeom>
          <a:noFill/>
        </p:spPr>
        <p:txBody>
          <a:bodyPr wrap="square" rtlCol="0">
            <a:spAutoFit/>
          </a:bodyPr>
          <a:lstStyle/>
          <a:p>
            <a:r>
              <a:rPr lang="es-ES" b="1" u="sng" dirty="0" smtClean="0">
                <a:latin typeface="Muller Regular" pitchFamily="50" charset="0"/>
              </a:rPr>
              <a:t>RECUERDA</a:t>
            </a:r>
            <a:r>
              <a:rPr lang="es-ES" dirty="0" smtClean="0">
                <a:latin typeface="Muller Regular" pitchFamily="50" charset="0"/>
              </a:rPr>
              <a:t>:</a:t>
            </a:r>
          </a:p>
          <a:p>
            <a:r>
              <a:rPr lang="es-ES" dirty="0" smtClean="0">
                <a:latin typeface="Muller Regular" pitchFamily="50" charset="0"/>
              </a:rPr>
              <a:t>El operador &gt; y &gt;= tienen una prioridad mayor sobre == y !=.</a:t>
            </a:r>
            <a:endParaRPr lang="es-ES" dirty="0">
              <a:latin typeface="Muller Regular" pitchFamily="50" charset="0"/>
            </a:endParaRPr>
          </a:p>
        </p:txBody>
      </p:sp>
    </p:spTree>
    <p:extLst>
      <p:ext uri="{BB962C8B-B14F-4D97-AF65-F5344CB8AC3E}">
        <p14:creationId xmlns:p14="http://schemas.microsoft.com/office/powerpoint/2010/main" val="2587231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6171795" y="2551990"/>
            <a:ext cx="5191200" cy="1551216"/>
          </a:xfrm>
          <a:prstGeom prst="rect">
            <a:avLst/>
          </a:prstGeom>
          <a:ln>
            <a:solidFill>
              <a:schemeClr val="accent1"/>
            </a:solidFill>
          </a:ln>
        </p:spPr>
      </p:pic>
      <p:pic>
        <p:nvPicPr>
          <p:cNvPr id="7" name="Imagen 6"/>
          <p:cNvPicPr>
            <a:picLocks noChangeAspect="1"/>
          </p:cNvPicPr>
          <p:nvPr/>
        </p:nvPicPr>
        <p:blipFill>
          <a:blip r:embed="rId3"/>
          <a:stretch>
            <a:fillRect/>
          </a:stretch>
        </p:blipFill>
        <p:spPr>
          <a:xfrm>
            <a:off x="6171795" y="4200379"/>
            <a:ext cx="5191200" cy="988526"/>
          </a:xfrm>
          <a:prstGeom prst="rect">
            <a:avLst/>
          </a:prstGeom>
          <a:ln>
            <a:solidFill>
              <a:schemeClr val="accent1"/>
            </a:solidFill>
          </a:ln>
        </p:spPr>
      </p:pic>
      <p:pic>
        <p:nvPicPr>
          <p:cNvPr id="4" name="Imagen 3"/>
          <p:cNvPicPr>
            <a:picLocks noChangeAspect="1"/>
          </p:cNvPicPr>
          <p:nvPr/>
        </p:nvPicPr>
        <p:blipFill>
          <a:blip r:embed="rId4"/>
          <a:stretch>
            <a:fillRect/>
          </a:stretch>
        </p:blipFill>
        <p:spPr>
          <a:xfrm>
            <a:off x="838200" y="4200379"/>
            <a:ext cx="5189638" cy="992889"/>
          </a:xfrm>
          <a:prstGeom prst="rect">
            <a:avLst/>
          </a:prstGeom>
          <a:ln>
            <a:solidFill>
              <a:schemeClr val="accent1"/>
            </a:solidFill>
          </a:ln>
        </p:spPr>
      </p:pic>
      <p:pic>
        <p:nvPicPr>
          <p:cNvPr id="3" name="Imagen 2"/>
          <p:cNvPicPr>
            <a:picLocks noChangeAspect="1"/>
          </p:cNvPicPr>
          <p:nvPr/>
        </p:nvPicPr>
        <p:blipFill>
          <a:blip r:embed="rId5"/>
          <a:stretch>
            <a:fillRect/>
          </a:stretch>
        </p:blipFill>
        <p:spPr>
          <a:xfrm>
            <a:off x="838200" y="2551990"/>
            <a:ext cx="5189638" cy="1569199"/>
          </a:xfrm>
          <a:prstGeom prst="rect">
            <a:avLst/>
          </a:prstGeom>
          <a:ln>
            <a:solidFill>
              <a:schemeClr val="accent1"/>
            </a:solidFill>
          </a:ln>
        </p:spPr>
      </p:pic>
      <p:sp>
        <p:nvSpPr>
          <p:cNvPr id="2" name="Título 1"/>
          <p:cNvSpPr>
            <a:spLocks noGrp="1"/>
          </p:cNvSpPr>
          <p:nvPr>
            <p:ph type="title"/>
          </p:nvPr>
        </p:nvSpPr>
        <p:spPr/>
        <p:txBody>
          <a:bodyPr/>
          <a:lstStyle/>
          <a:p>
            <a:r>
              <a:rPr lang="es-PE" dirty="0" smtClean="0"/>
              <a:t>VEAMOS ALGUNOS EJEMPLOS EN PYTHON</a:t>
            </a:r>
            <a:endParaRPr lang="es-PE" dirty="0"/>
          </a:p>
        </p:txBody>
      </p:sp>
      <p:sp>
        <p:nvSpPr>
          <p:cNvPr id="11" name="CuadroTexto 10"/>
          <p:cNvSpPr txBox="1"/>
          <p:nvPr/>
        </p:nvSpPr>
        <p:spPr>
          <a:xfrm>
            <a:off x="2341177" y="5263588"/>
            <a:ext cx="1710872" cy="369332"/>
          </a:xfrm>
          <a:prstGeom prst="rect">
            <a:avLst/>
          </a:prstGeom>
          <a:noFill/>
        </p:spPr>
        <p:txBody>
          <a:bodyPr wrap="square" rtlCol="0">
            <a:spAutoFit/>
          </a:bodyPr>
          <a:lstStyle/>
          <a:p>
            <a:pPr algn="r"/>
            <a:r>
              <a:rPr lang="es-PE" b="1" dirty="0" smtClean="0">
                <a:latin typeface="Stag Light" panose="02000603060000020004" charset="0"/>
              </a:rPr>
              <a:t>EJEMPLO 1</a:t>
            </a:r>
            <a:endParaRPr lang="es-PE" b="1" dirty="0">
              <a:latin typeface="Stag Light" panose="02000603060000020004" charset="0"/>
            </a:endParaRPr>
          </a:p>
        </p:txBody>
      </p:sp>
      <p:sp>
        <p:nvSpPr>
          <p:cNvPr id="12" name="CuadroTexto 11"/>
          <p:cNvSpPr txBox="1"/>
          <p:nvPr/>
        </p:nvSpPr>
        <p:spPr>
          <a:xfrm>
            <a:off x="7815064" y="5263588"/>
            <a:ext cx="1925275" cy="369332"/>
          </a:xfrm>
          <a:prstGeom prst="rect">
            <a:avLst/>
          </a:prstGeom>
          <a:noFill/>
        </p:spPr>
        <p:txBody>
          <a:bodyPr wrap="square" rtlCol="0">
            <a:spAutoFit/>
          </a:bodyPr>
          <a:lstStyle/>
          <a:p>
            <a:pPr algn="r"/>
            <a:r>
              <a:rPr lang="es-PE" b="1" dirty="0" smtClean="0">
                <a:latin typeface="Stag Light" panose="02000603060000020004" charset="0"/>
              </a:rPr>
              <a:t>EJEMPLO 2</a:t>
            </a:r>
            <a:endParaRPr lang="es-PE" b="1" dirty="0">
              <a:latin typeface="Stag Light" panose="02000603060000020004" charset="0"/>
            </a:endParaRPr>
          </a:p>
        </p:txBody>
      </p:sp>
      <p:sp>
        <p:nvSpPr>
          <p:cNvPr id="13" name="Flecha doblada 12"/>
          <p:cNvSpPr/>
          <p:nvPr/>
        </p:nvSpPr>
        <p:spPr>
          <a:xfrm flipV="1">
            <a:off x="1773845" y="5312155"/>
            <a:ext cx="462886" cy="272198"/>
          </a:xfrm>
          <a:prstGeom prst="ben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ctr"/>
          <a:lstStyle/>
          <a:p>
            <a:pPr algn="ctr"/>
            <a:endParaRPr lang="es-PE">
              <a:solidFill>
                <a:schemeClr val="tx1"/>
              </a:solidFill>
            </a:endParaRPr>
          </a:p>
        </p:txBody>
      </p:sp>
      <p:sp>
        <p:nvSpPr>
          <p:cNvPr id="14" name="Flecha doblada 13"/>
          <p:cNvSpPr/>
          <p:nvPr/>
        </p:nvSpPr>
        <p:spPr>
          <a:xfrm flipV="1">
            <a:off x="7412259" y="5312155"/>
            <a:ext cx="462886" cy="272198"/>
          </a:xfrm>
          <a:prstGeom prst="ben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ctr"/>
          <a:lstStyle/>
          <a:p>
            <a:pPr algn="ctr"/>
            <a:endParaRPr lang="es-PE">
              <a:solidFill>
                <a:schemeClr val="tx1"/>
              </a:solidFill>
            </a:endParaRPr>
          </a:p>
        </p:txBody>
      </p:sp>
      <p:pic>
        <p:nvPicPr>
          <p:cNvPr id="15" name="Imagen 14"/>
          <p:cNvPicPr>
            <a:picLocks noChangeAspect="1"/>
          </p:cNvPicPr>
          <p:nvPr/>
        </p:nvPicPr>
        <p:blipFill>
          <a:blip r:embed="rId6"/>
          <a:stretch>
            <a:fillRect/>
          </a:stretch>
        </p:blipFill>
        <p:spPr>
          <a:xfrm>
            <a:off x="7491871" y="6103897"/>
            <a:ext cx="700313" cy="634950"/>
          </a:xfrm>
          <a:prstGeom prst="rect">
            <a:avLst/>
          </a:prstGeom>
        </p:spPr>
      </p:pic>
      <p:sp>
        <p:nvSpPr>
          <p:cNvPr id="16" name="CuadroTexto 15"/>
          <p:cNvSpPr txBox="1"/>
          <p:nvPr/>
        </p:nvSpPr>
        <p:spPr>
          <a:xfrm>
            <a:off x="8325134" y="6103897"/>
            <a:ext cx="3028666" cy="646331"/>
          </a:xfrm>
          <a:prstGeom prst="rect">
            <a:avLst/>
          </a:prstGeom>
          <a:noFill/>
        </p:spPr>
        <p:txBody>
          <a:bodyPr wrap="square" rtlCol="0">
            <a:spAutoFit/>
          </a:bodyPr>
          <a:lstStyle/>
          <a:p>
            <a:r>
              <a:rPr lang="es-PE" dirty="0" smtClean="0">
                <a:latin typeface="Stag Light" panose="02000603060000020004" charset="0"/>
              </a:rPr>
              <a:t>Para los ejemplos usemos el </a:t>
            </a:r>
            <a:r>
              <a:rPr lang="es-PE" b="1" dirty="0" err="1" smtClean="0">
                <a:latin typeface="Stag Light" panose="02000603060000020004" charset="0"/>
              </a:rPr>
              <a:t>Edube</a:t>
            </a:r>
            <a:r>
              <a:rPr lang="es-PE" b="1" dirty="0" smtClean="0">
                <a:latin typeface="Stag Light" panose="02000603060000020004" charset="0"/>
              </a:rPr>
              <a:t> </a:t>
            </a:r>
            <a:r>
              <a:rPr lang="es-PE" b="1" dirty="0" err="1" smtClean="0">
                <a:latin typeface="Stag Light" panose="02000603060000020004" charset="0"/>
              </a:rPr>
              <a:t>Samdbox</a:t>
            </a:r>
            <a:endParaRPr lang="es-PE" b="1" dirty="0">
              <a:latin typeface="Stag Light" panose="02000603060000020004" charset="0"/>
            </a:endParaRPr>
          </a:p>
        </p:txBody>
      </p:sp>
    </p:spTree>
    <p:extLst>
      <p:ext uri="{BB962C8B-B14F-4D97-AF65-F5344CB8AC3E}">
        <p14:creationId xmlns:p14="http://schemas.microsoft.com/office/powerpoint/2010/main" val="191624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LOGRO DE APRENDIZAJE</a:t>
            </a:r>
            <a:endParaRPr lang="es-PE" dirty="0"/>
          </a:p>
        </p:txBody>
      </p:sp>
      <p:sp>
        <p:nvSpPr>
          <p:cNvPr id="3" name="Marcador de contenido 2"/>
          <p:cNvSpPr>
            <a:spLocks noGrp="1"/>
          </p:cNvSpPr>
          <p:nvPr>
            <p:ph sz="half" idx="1"/>
          </p:nvPr>
        </p:nvSpPr>
        <p:spPr>
          <a:xfrm>
            <a:off x="838200" y="2726919"/>
            <a:ext cx="5181600" cy="3419239"/>
          </a:xfrm>
        </p:spPr>
        <p:txBody>
          <a:bodyPr/>
          <a:lstStyle/>
          <a:p>
            <a:r>
              <a:rPr lang="es-PE" dirty="0" smtClean="0"/>
              <a:t>Aplica las condicionales simples en un programa de computadora.</a:t>
            </a:r>
            <a:endParaRPr lang="es-PE" dirty="0"/>
          </a:p>
        </p:txBody>
      </p:sp>
      <p:pic>
        <p:nvPicPr>
          <p:cNvPr id="6" name="Marcador de conteni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26920"/>
            <a:ext cx="5181600" cy="29170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025630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r="26356" b="63531"/>
          <a:stretch/>
        </p:blipFill>
        <p:spPr>
          <a:xfrm>
            <a:off x="5303565" y="1991641"/>
            <a:ext cx="6712720" cy="1767559"/>
          </a:xfrm>
          <a:prstGeom prst="rect">
            <a:avLst/>
          </a:prstGeom>
          <a:ln>
            <a:solidFill>
              <a:schemeClr val="accent1"/>
            </a:solidFill>
          </a:ln>
        </p:spPr>
      </p:pic>
      <p:pic>
        <p:nvPicPr>
          <p:cNvPr id="12" name="Imagen 11"/>
          <p:cNvPicPr>
            <a:picLocks noChangeAspect="1"/>
          </p:cNvPicPr>
          <p:nvPr/>
        </p:nvPicPr>
        <p:blipFill rotWithShape="1">
          <a:blip r:embed="rId2"/>
          <a:srcRect t="58517" r="26356" b="2852"/>
          <a:stretch/>
        </p:blipFill>
        <p:spPr>
          <a:xfrm>
            <a:off x="5303565" y="4002041"/>
            <a:ext cx="6712720" cy="1872343"/>
          </a:xfrm>
          <a:prstGeom prst="rect">
            <a:avLst/>
          </a:prstGeom>
          <a:ln>
            <a:solidFill>
              <a:schemeClr val="accent1"/>
            </a:solidFill>
          </a:ln>
        </p:spPr>
      </p:pic>
      <p:sp>
        <p:nvSpPr>
          <p:cNvPr id="2" name="Título 1"/>
          <p:cNvSpPr>
            <a:spLocks noGrp="1"/>
          </p:cNvSpPr>
          <p:nvPr>
            <p:ph type="title"/>
          </p:nvPr>
        </p:nvSpPr>
        <p:spPr/>
        <p:txBody>
          <a:bodyPr/>
          <a:lstStyle/>
          <a:p>
            <a:r>
              <a:rPr lang="es-PE" dirty="0"/>
              <a:t>VEAMOS ALGUNOS EJEMPLOS EN PYTHON</a:t>
            </a:r>
          </a:p>
        </p:txBody>
      </p:sp>
      <p:sp>
        <p:nvSpPr>
          <p:cNvPr id="6" name="Marcador de contenido 5"/>
          <p:cNvSpPr>
            <a:spLocks noGrp="1"/>
          </p:cNvSpPr>
          <p:nvPr>
            <p:ph sz="half" idx="1"/>
          </p:nvPr>
        </p:nvSpPr>
        <p:spPr>
          <a:xfrm>
            <a:off x="838200" y="1969685"/>
            <a:ext cx="4102289" cy="4176474"/>
          </a:xfrm>
        </p:spPr>
        <p:txBody>
          <a:bodyPr>
            <a:normAutofit/>
          </a:bodyPr>
          <a:lstStyle/>
          <a:p>
            <a:pPr marL="0" indent="0">
              <a:buNone/>
            </a:pPr>
            <a:r>
              <a:rPr lang="es-ES" sz="2200" dirty="0" smtClean="0"/>
              <a:t>El siguiente </a:t>
            </a:r>
            <a:r>
              <a:rPr lang="es-ES" sz="2200" dirty="0"/>
              <a:t>programa </a:t>
            </a:r>
            <a:r>
              <a:rPr lang="es-ES" sz="2200" dirty="0" smtClean="0"/>
              <a:t>pide </a:t>
            </a:r>
            <a:r>
              <a:rPr lang="es-ES" sz="2200" dirty="0"/>
              <a:t>un número </a:t>
            </a:r>
            <a:r>
              <a:rPr lang="es-ES" sz="2200" dirty="0" smtClean="0"/>
              <a:t>positivo </a:t>
            </a:r>
            <a:r>
              <a:rPr lang="es-ES" sz="2200" dirty="0"/>
              <a:t>al usuario y almacena la respuesta en la variable "numero". Después comprueba si el número es negativo. Si lo es, el programa avisa que no era eso lo que se había pedido. Finalmente, el programa imprime siempre el valor introducido por el usuario</a:t>
            </a:r>
            <a:endParaRPr lang="es-PE" sz="2200" dirty="0"/>
          </a:p>
        </p:txBody>
      </p:sp>
      <p:sp>
        <p:nvSpPr>
          <p:cNvPr id="11" name="CuadroTexto 10"/>
          <p:cNvSpPr txBox="1"/>
          <p:nvPr/>
        </p:nvSpPr>
        <p:spPr>
          <a:xfrm>
            <a:off x="6148902" y="5961493"/>
            <a:ext cx="1710872" cy="369332"/>
          </a:xfrm>
          <a:prstGeom prst="rect">
            <a:avLst/>
          </a:prstGeom>
          <a:noFill/>
        </p:spPr>
        <p:txBody>
          <a:bodyPr wrap="square" rtlCol="0">
            <a:spAutoFit/>
          </a:bodyPr>
          <a:lstStyle/>
          <a:p>
            <a:pPr algn="r"/>
            <a:r>
              <a:rPr lang="es-PE" b="1" dirty="0" smtClean="0">
                <a:latin typeface="Stag Light" panose="02000603060000020004" charset="0"/>
              </a:rPr>
              <a:t>EJEMPLO 3</a:t>
            </a:r>
            <a:endParaRPr lang="es-PE" b="1" dirty="0">
              <a:latin typeface="Stag Light" panose="02000603060000020004" charset="0"/>
            </a:endParaRPr>
          </a:p>
        </p:txBody>
      </p:sp>
      <p:sp>
        <p:nvSpPr>
          <p:cNvPr id="13" name="Flecha doblada 12"/>
          <p:cNvSpPr/>
          <p:nvPr/>
        </p:nvSpPr>
        <p:spPr>
          <a:xfrm flipV="1">
            <a:off x="5581570" y="6010060"/>
            <a:ext cx="462886" cy="272198"/>
          </a:xfrm>
          <a:prstGeom prst="ben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ctr"/>
          <a:lstStyle/>
          <a:p>
            <a:pPr algn="ctr"/>
            <a:endParaRPr lang="es-PE">
              <a:solidFill>
                <a:schemeClr val="tx1"/>
              </a:solidFill>
            </a:endParaRPr>
          </a:p>
        </p:txBody>
      </p:sp>
      <p:pic>
        <p:nvPicPr>
          <p:cNvPr id="7" name="Imagen 6"/>
          <p:cNvPicPr>
            <a:picLocks noChangeAspect="1"/>
          </p:cNvPicPr>
          <p:nvPr/>
        </p:nvPicPr>
        <p:blipFill>
          <a:blip r:embed="rId3"/>
          <a:stretch>
            <a:fillRect/>
          </a:stretch>
        </p:blipFill>
        <p:spPr>
          <a:xfrm>
            <a:off x="8154355" y="6042753"/>
            <a:ext cx="700313" cy="634950"/>
          </a:xfrm>
          <a:prstGeom prst="rect">
            <a:avLst/>
          </a:prstGeom>
        </p:spPr>
      </p:pic>
      <p:sp>
        <p:nvSpPr>
          <p:cNvPr id="8" name="CuadroTexto 7"/>
          <p:cNvSpPr txBox="1"/>
          <p:nvPr/>
        </p:nvSpPr>
        <p:spPr>
          <a:xfrm>
            <a:off x="8987618" y="6042753"/>
            <a:ext cx="3028666" cy="646331"/>
          </a:xfrm>
          <a:prstGeom prst="rect">
            <a:avLst/>
          </a:prstGeom>
          <a:noFill/>
        </p:spPr>
        <p:txBody>
          <a:bodyPr wrap="square" rtlCol="0">
            <a:spAutoFit/>
          </a:bodyPr>
          <a:lstStyle/>
          <a:p>
            <a:r>
              <a:rPr lang="es-PE" dirty="0" smtClean="0">
                <a:latin typeface="Stag Light" panose="02000603060000020004" charset="0"/>
              </a:rPr>
              <a:t>Para los ejemplos usemos el </a:t>
            </a:r>
            <a:r>
              <a:rPr lang="es-PE" b="1" dirty="0" err="1" smtClean="0">
                <a:latin typeface="Stag Light" panose="02000603060000020004" charset="0"/>
              </a:rPr>
              <a:t>Edube</a:t>
            </a:r>
            <a:r>
              <a:rPr lang="es-PE" b="1" dirty="0" smtClean="0">
                <a:latin typeface="Stag Light" panose="02000603060000020004" charset="0"/>
              </a:rPr>
              <a:t> </a:t>
            </a:r>
            <a:r>
              <a:rPr lang="es-PE" b="1" dirty="0" err="1" smtClean="0">
                <a:latin typeface="Stag Light" panose="02000603060000020004" charset="0"/>
              </a:rPr>
              <a:t>Samdbox</a:t>
            </a:r>
            <a:endParaRPr lang="es-PE" b="1" dirty="0">
              <a:latin typeface="Stag Light" panose="02000603060000020004" charset="0"/>
            </a:endParaRPr>
          </a:p>
        </p:txBody>
      </p:sp>
    </p:spTree>
    <p:extLst>
      <p:ext uri="{BB962C8B-B14F-4D97-AF65-F5344CB8AC3E}">
        <p14:creationId xmlns:p14="http://schemas.microsoft.com/office/powerpoint/2010/main" val="382851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1152" t="3868" r="2136" b="3503"/>
          <a:stretch/>
        </p:blipFill>
        <p:spPr>
          <a:xfrm>
            <a:off x="1478963" y="4733963"/>
            <a:ext cx="6694411" cy="1663853"/>
          </a:xfrm>
          <a:prstGeom prst="rect">
            <a:avLst/>
          </a:prstGeom>
          <a:effectLst>
            <a:glow rad="139700">
              <a:schemeClr val="accent2">
                <a:satMod val="175000"/>
                <a:alpha val="40000"/>
              </a:schemeClr>
            </a:glow>
          </a:effectLst>
        </p:spPr>
      </p:pic>
      <p:sp>
        <p:nvSpPr>
          <p:cNvPr id="2" name="Título 1"/>
          <p:cNvSpPr>
            <a:spLocks noGrp="1"/>
          </p:cNvSpPr>
          <p:nvPr>
            <p:ph type="title"/>
          </p:nvPr>
        </p:nvSpPr>
        <p:spPr/>
        <p:txBody>
          <a:bodyPr/>
          <a:lstStyle/>
          <a:p>
            <a:r>
              <a:rPr lang="es-PE" dirty="0"/>
              <a:t>PYTHON - </a:t>
            </a:r>
            <a:r>
              <a:rPr lang="es-PE" dirty="0" smtClean="0"/>
              <a:t>BIFURCACIONES: </a:t>
            </a:r>
            <a:r>
              <a:rPr lang="es-PE" dirty="0" err="1" smtClean="0"/>
              <a:t>if</a:t>
            </a:r>
            <a:r>
              <a:rPr lang="es-PE" dirty="0" smtClean="0"/>
              <a:t> ... </a:t>
            </a:r>
            <a:r>
              <a:rPr lang="es-PE" dirty="0" err="1" smtClean="0"/>
              <a:t>else</a:t>
            </a:r>
            <a:r>
              <a:rPr lang="es-PE" dirty="0" smtClean="0"/>
              <a:t> ...</a:t>
            </a:r>
            <a:endParaRPr lang="es-PE" dirty="0"/>
          </a:p>
        </p:txBody>
      </p:sp>
      <p:sp>
        <p:nvSpPr>
          <p:cNvPr id="3" name="Marcador de contenido 2"/>
          <p:cNvSpPr>
            <a:spLocks noGrp="1"/>
          </p:cNvSpPr>
          <p:nvPr>
            <p:ph sz="half" idx="1"/>
          </p:nvPr>
        </p:nvSpPr>
        <p:spPr/>
        <p:txBody>
          <a:bodyPr>
            <a:normAutofit/>
          </a:bodyPr>
          <a:lstStyle/>
          <a:p>
            <a:r>
              <a:rPr lang="es-ES" sz="2000" dirty="0"/>
              <a:t>La estructura de control </a:t>
            </a:r>
            <a:r>
              <a:rPr lang="es-ES" sz="2000" dirty="0" err="1">
                <a:solidFill>
                  <a:srgbClr val="FF0000"/>
                </a:solidFill>
              </a:rPr>
              <a:t>if</a:t>
            </a:r>
            <a:r>
              <a:rPr lang="es-ES" sz="2000" dirty="0">
                <a:solidFill>
                  <a:srgbClr val="FF0000"/>
                </a:solidFill>
              </a:rPr>
              <a:t> ... </a:t>
            </a:r>
            <a:r>
              <a:rPr lang="es-ES" sz="2000" dirty="0" err="1">
                <a:solidFill>
                  <a:srgbClr val="FF0000"/>
                </a:solidFill>
              </a:rPr>
              <a:t>else</a:t>
            </a:r>
            <a:r>
              <a:rPr lang="es-ES" sz="2000" dirty="0">
                <a:solidFill>
                  <a:srgbClr val="FF0000"/>
                </a:solidFill>
              </a:rPr>
              <a:t> ... </a:t>
            </a:r>
            <a:r>
              <a:rPr lang="es-ES" sz="2000" dirty="0"/>
              <a:t>permite que un programa ejecute unas instrucciones cuando se cumple una condición y otras instrucciones cuando no se cumple esa condición. En inglés "</a:t>
            </a:r>
            <a:r>
              <a:rPr lang="es-ES" sz="2000" dirty="0" err="1"/>
              <a:t>if</a:t>
            </a:r>
            <a:r>
              <a:rPr lang="es-ES" sz="2000" dirty="0"/>
              <a:t>" significa "si" (condición) y "</a:t>
            </a:r>
            <a:r>
              <a:rPr lang="es-ES" sz="2000" dirty="0" err="1"/>
              <a:t>else</a:t>
            </a:r>
            <a:r>
              <a:rPr lang="es-ES" sz="2000" dirty="0"/>
              <a:t>" significa "si no". La orden en Python se escribe así:</a:t>
            </a:r>
          </a:p>
        </p:txBody>
      </p:sp>
      <p:pic>
        <p:nvPicPr>
          <p:cNvPr id="27" name="Imagen 26"/>
          <p:cNvPicPr>
            <a:picLocks noChangeAspect="1"/>
          </p:cNvPicPr>
          <p:nvPr/>
        </p:nvPicPr>
        <p:blipFill>
          <a:blip r:embed="rId3"/>
          <a:stretch>
            <a:fillRect/>
          </a:stretch>
        </p:blipFill>
        <p:spPr>
          <a:xfrm flipH="1">
            <a:off x="6580415" y="2224725"/>
            <a:ext cx="1585012" cy="1389332"/>
          </a:xfrm>
          <a:prstGeom prst="rect">
            <a:avLst/>
          </a:prstGeom>
        </p:spPr>
      </p:pic>
      <p:grpSp>
        <p:nvGrpSpPr>
          <p:cNvPr id="5" name="Grupo 4"/>
          <p:cNvGrpSpPr/>
          <p:nvPr/>
        </p:nvGrpSpPr>
        <p:grpSpPr>
          <a:xfrm>
            <a:off x="8393357" y="2038788"/>
            <a:ext cx="3356229" cy="4107371"/>
            <a:chOff x="7997571" y="2038788"/>
            <a:chExt cx="3356229" cy="4107371"/>
          </a:xfrm>
        </p:grpSpPr>
        <p:grpSp>
          <p:nvGrpSpPr>
            <p:cNvPr id="10" name="Grupo 9"/>
            <p:cNvGrpSpPr/>
            <p:nvPr/>
          </p:nvGrpSpPr>
          <p:grpSpPr>
            <a:xfrm>
              <a:off x="8569740" y="2038788"/>
              <a:ext cx="2784060" cy="4107371"/>
              <a:chOff x="3850502" y="2090058"/>
              <a:chExt cx="2784060" cy="4107371"/>
            </a:xfrm>
          </p:grpSpPr>
          <p:cxnSp>
            <p:nvCxnSpPr>
              <p:cNvPr id="11" name="Conector recto 10"/>
              <p:cNvCxnSpPr/>
              <p:nvPr/>
            </p:nvCxnSpPr>
            <p:spPr>
              <a:xfrm flipV="1">
                <a:off x="6046471" y="4234544"/>
                <a:ext cx="0" cy="1043828"/>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2" name="Conector recto 11"/>
              <p:cNvCxnSpPr/>
              <p:nvPr/>
            </p:nvCxnSpPr>
            <p:spPr>
              <a:xfrm>
                <a:off x="4956811" y="5266200"/>
                <a:ext cx="0" cy="344982"/>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14" name="Rectángulo redondeado 13"/>
              <p:cNvSpPr/>
              <p:nvPr/>
            </p:nvSpPr>
            <p:spPr>
              <a:xfrm>
                <a:off x="4387895" y="2090058"/>
                <a:ext cx="1121230" cy="606090"/>
              </a:xfrm>
              <a:prstGeom prst="roundRect">
                <a:avLst>
                  <a:gd name="adj" fmla="val 42816"/>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s-PE" sz="1200" b="1" dirty="0" smtClean="0">
                    <a:solidFill>
                      <a:schemeClr val="tx1"/>
                    </a:solidFill>
                    <a:latin typeface="Muller Regular" pitchFamily="50" charset="0"/>
                  </a:rPr>
                  <a:t>INICIO</a:t>
                </a:r>
                <a:endParaRPr lang="es-PE" sz="1200" b="1" dirty="0">
                  <a:solidFill>
                    <a:schemeClr val="tx1"/>
                  </a:solidFill>
                  <a:latin typeface="Muller Regular" pitchFamily="50" charset="0"/>
                </a:endParaRPr>
              </a:p>
            </p:txBody>
          </p:sp>
          <p:sp>
            <p:nvSpPr>
              <p:cNvPr id="15" name="Paralelogramo 14"/>
              <p:cNvSpPr/>
              <p:nvPr/>
            </p:nvSpPr>
            <p:spPr>
              <a:xfrm>
                <a:off x="4118729" y="3009115"/>
                <a:ext cx="1659561" cy="501758"/>
              </a:xfrm>
              <a:prstGeom prst="parallelogram">
                <a:avLst>
                  <a:gd name="adj" fmla="val 68391"/>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s-PE" sz="1200" b="1" dirty="0" smtClean="0">
                    <a:solidFill>
                      <a:schemeClr val="tx1"/>
                    </a:solidFill>
                    <a:latin typeface="Muller Regular" pitchFamily="50" charset="0"/>
                  </a:rPr>
                  <a:t>DATOS</a:t>
                </a:r>
                <a:endParaRPr lang="es-PE" sz="1200" b="1" dirty="0">
                  <a:solidFill>
                    <a:schemeClr val="tx1"/>
                  </a:solidFill>
                  <a:latin typeface="Muller Regular" pitchFamily="50" charset="0"/>
                </a:endParaRPr>
              </a:p>
            </p:txBody>
          </p:sp>
          <p:sp>
            <p:nvSpPr>
              <p:cNvPr id="16" name="Decisión 15"/>
              <p:cNvSpPr/>
              <p:nvPr/>
            </p:nvSpPr>
            <p:spPr>
              <a:xfrm>
                <a:off x="4435646" y="3823840"/>
                <a:ext cx="1025726" cy="849085"/>
              </a:xfrm>
              <a:prstGeom prst="flowChartDecision">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s-PE" sz="1200" b="1" dirty="0" smtClean="0">
                    <a:solidFill>
                      <a:schemeClr val="tx1"/>
                    </a:solidFill>
                    <a:latin typeface="Muller Regular" pitchFamily="50" charset="0"/>
                  </a:rPr>
                  <a:t>?</a:t>
                </a:r>
                <a:endParaRPr lang="es-PE" sz="1200" b="1" dirty="0">
                  <a:solidFill>
                    <a:schemeClr val="tx1"/>
                  </a:solidFill>
                  <a:latin typeface="Muller Regular" pitchFamily="50" charset="0"/>
                </a:endParaRPr>
              </a:p>
            </p:txBody>
          </p:sp>
          <p:sp>
            <p:nvSpPr>
              <p:cNvPr id="17" name="Documento 16"/>
              <p:cNvSpPr/>
              <p:nvPr/>
            </p:nvSpPr>
            <p:spPr>
              <a:xfrm>
                <a:off x="5461372" y="4408714"/>
                <a:ext cx="1173190" cy="587829"/>
              </a:xfrm>
              <a:prstGeom prst="flowChartDocumen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s-PE" sz="1200" b="1" dirty="0" smtClean="0">
                    <a:solidFill>
                      <a:schemeClr val="tx1"/>
                    </a:solidFill>
                    <a:latin typeface="Muller Regular" pitchFamily="50" charset="0"/>
                  </a:rPr>
                  <a:t>BLOQUE        1</a:t>
                </a:r>
                <a:endParaRPr lang="es-PE" sz="1200" b="1" dirty="0">
                  <a:solidFill>
                    <a:schemeClr val="tx1"/>
                  </a:solidFill>
                  <a:latin typeface="Muller Regular" pitchFamily="50" charset="0"/>
                </a:endParaRPr>
              </a:p>
            </p:txBody>
          </p:sp>
          <p:sp>
            <p:nvSpPr>
              <p:cNvPr id="18" name="Rectángulo redondeado 17"/>
              <p:cNvSpPr/>
              <p:nvPr/>
            </p:nvSpPr>
            <p:spPr>
              <a:xfrm>
                <a:off x="4387895" y="5591339"/>
                <a:ext cx="1121230" cy="606090"/>
              </a:xfrm>
              <a:prstGeom prst="roundRect">
                <a:avLst>
                  <a:gd name="adj" fmla="val 42816"/>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s-PE" sz="1200" b="1" dirty="0" smtClean="0">
                    <a:solidFill>
                      <a:schemeClr val="tx1"/>
                    </a:solidFill>
                    <a:latin typeface="Muller Regular" pitchFamily="50" charset="0"/>
                  </a:rPr>
                  <a:t>FIN</a:t>
                </a:r>
                <a:endParaRPr lang="es-PE" sz="1200" b="1" dirty="0">
                  <a:solidFill>
                    <a:schemeClr val="tx1"/>
                  </a:solidFill>
                  <a:latin typeface="Muller Regular" pitchFamily="50" charset="0"/>
                </a:endParaRPr>
              </a:p>
            </p:txBody>
          </p:sp>
          <p:cxnSp>
            <p:nvCxnSpPr>
              <p:cNvPr id="19" name="Conector recto 18"/>
              <p:cNvCxnSpPr>
                <a:endCxn id="15" idx="0"/>
              </p:cNvCxnSpPr>
              <p:nvPr/>
            </p:nvCxnSpPr>
            <p:spPr>
              <a:xfrm flipH="1">
                <a:off x="4948510" y="2696148"/>
                <a:ext cx="0" cy="31296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0" name="Conector recto 19"/>
              <p:cNvCxnSpPr/>
              <p:nvPr/>
            </p:nvCxnSpPr>
            <p:spPr>
              <a:xfrm flipH="1">
                <a:off x="4944020" y="3510873"/>
                <a:ext cx="0" cy="31296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1" name="Conector recto 20"/>
              <p:cNvCxnSpPr/>
              <p:nvPr/>
            </p:nvCxnSpPr>
            <p:spPr>
              <a:xfrm flipV="1">
                <a:off x="5451846" y="4244069"/>
                <a:ext cx="596121"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2" name="Conector recto 21"/>
              <p:cNvCxnSpPr/>
              <p:nvPr/>
            </p:nvCxnSpPr>
            <p:spPr>
              <a:xfrm flipH="1" flipV="1">
                <a:off x="3850502" y="4244068"/>
                <a:ext cx="601021"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3" name="Conector recto 22"/>
              <p:cNvCxnSpPr/>
              <p:nvPr/>
            </p:nvCxnSpPr>
            <p:spPr>
              <a:xfrm flipH="1" flipV="1">
                <a:off x="3861081" y="4244068"/>
                <a:ext cx="0" cy="1002289"/>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4" name="Conector recto 23"/>
              <p:cNvCxnSpPr/>
              <p:nvPr/>
            </p:nvCxnSpPr>
            <p:spPr>
              <a:xfrm>
                <a:off x="3851296" y="5248738"/>
                <a:ext cx="2196000" cy="32015"/>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25" name="CuadroTexto 24"/>
              <p:cNvSpPr txBox="1"/>
              <p:nvPr/>
            </p:nvSpPr>
            <p:spPr>
              <a:xfrm>
                <a:off x="3952246" y="3843958"/>
                <a:ext cx="402770" cy="400110"/>
              </a:xfrm>
              <a:prstGeom prst="rect">
                <a:avLst/>
              </a:prstGeom>
              <a:noFill/>
            </p:spPr>
            <p:txBody>
              <a:bodyPr wrap="square" rtlCol="0">
                <a:spAutoFit/>
              </a:bodyPr>
              <a:lstStyle/>
              <a:p>
                <a:r>
                  <a:rPr lang="es-PE" sz="2000" b="1" dirty="0" smtClean="0">
                    <a:latin typeface="Agency FB" panose="020B0503020202020204" pitchFamily="34" charset="0"/>
                  </a:rPr>
                  <a:t>no</a:t>
                </a:r>
                <a:endParaRPr lang="es-PE" sz="2000" b="1" dirty="0">
                  <a:latin typeface="Agency FB" panose="020B0503020202020204" pitchFamily="34" charset="0"/>
                </a:endParaRPr>
              </a:p>
            </p:txBody>
          </p:sp>
          <p:sp>
            <p:nvSpPr>
              <p:cNvPr id="26" name="CuadroTexto 25"/>
              <p:cNvSpPr txBox="1"/>
              <p:nvPr/>
            </p:nvSpPr>
            <p:spPr>
              <a:xfrm>
                <a:off x="5541182" y="3843958"/>
                <a:ext cx="402770" cy="400110"/>
              </a:xfrm>
              <a:prstGeom prst="rect">
                <a:avLst/>
              </a:prstGeom>
              <a:noFill/>
            </p:spPr>
            <p:txBody>
              <a:bodyPr wrap="square" rtlCol="0">
                <a:spAutoFit/>
              </a:bodyPr>
              <a:lstStyle/>
              <a:p>
                <a:r>
                  <a:rPr lang="es-PE" sz="2000" b="1" dirty="0" smtClean="0">
                    <a:latin typeface="Agency FB" panose="020B0503020202020204" pitchFamily="34" charset="0"/>
                  </a:rPr>
                  <a:t>sí</a:t>
                </a:r>
                <a:endParaRPr lang="es-PE" sz="2000" b="1" dirty="0">
                  <a:latin typeface="Agency FB" panose="020B0503020202020204" pitchFamily="34" charset="0"/>
                </a:endParaRPr>
              </a:p>
            </p:txBody>
          </p:sp>
        </p:grpSp>
        <p:sp>
          <p:nvSpPr>
            <p:cNvPr id="28" name="Documento 27"/>
            <p:cNvSpPr/>
            <p:nvPr/>
          </p:nvSpPr>
          <p:spPr>
            <a:xfrm>
              <a:off x="7997571" y="4411273"/>
              <a:ext cx="1173190" cy="587829"/>
            </a:xfrm>
            <a:prstGeom prst="flowChartDocumen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s-PE" sz="1200" b="1" dirty="0" smtClean="0">
                  <a:solidFill>
                    <a:schemeClr val="tx1"/>
                  </a:solidFill>
                  <a:latin typeface="Muller Regular" pitchFamily="50" charset="0"/>
                </a:rPr>
                <a:t>BLOQUE       2</a:t>
              </a:r>
              <a:endParaRPr lang="es-PE" sz="1200" b="1" dirty="0">
                <a:solidFill>
                  <a:schemeClr val="tx1"/>
                </a:solidFill>
                <a:latin typeface="Muller Regular" pitchFamily="50" charset="0"/>
              </a:endParaRPr>
            </a:p>
          </p:txBody>
        </p:sp>
      </p:grpSp>
    </p:spTree>
    <p:extLst>
      <p:ext uri="{BB962C8B-B14F-4D97-AF65-F5344CB8AC3E}">
        <p14:creationId xmlns:p14="http://schemas.microsoft.com/office/powerpoint/2010/main" val="2527011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r="4108" b="59739"/>
          <a:stretch/>
        </p:blipFill>
        <p:spPr>
          <a:xfrm>
            <a:off x="3050948" y="1948953"/>
            <a:ext cx="8633052" cy="2028815"/>
          </a:xfrm>
          <a:prstGeom prst="rect">
            <a:avLst/>
          </a:prstGeom>
          <a:ln>
            <a:solidFill>
              <a:schemeClr val="accent1"/>
            </a:solidFill>
          </a:ln>
        </p:spPr>
      </p:pic>
      <p:pic>
        <p:nvPicPr>
          <p:cNvPr id="12" name="Imagen 11"/>
          <p:cNvPicPr>
            <a:picLocks noChangeAspect="1"/>
          </p:cNvPicPr>
          <p:nvPr/>
        </p:nvPicPr>
        <p:blipFill rotWithShape="1">
          <a:blip r:embed="rId2"/>
          <a:srcRect t="52522" r="4108" b="7442"/>
          <a:stretch/>
        </p:blipFill>
        <p:spPr>
          <a:xfrm>
            <a:off x="3050948" y="4155189"/>
            <a:ext cx="8633052" cy="2017485"/>
          </a:xfrm>
          <a:prstGeom prst="rect">
            <a:avLst/>
          </a:prstGeom>
          <a:ln>
            <a:solidFill>
              <a:schemeClr val="accent1"/>
            </a:solidFill>
          </a:ln>
        </p:spPr>
      </p:pic>
      <p:sp>
        <p:nvSpPr>
          <p:cNvPr id="2" name="Título 1"/>
          <p:cNvSpPr>
            <a:spLocks noGrp="1"/>
          </p:cNvSpPr>
          <p:nvPr>
            <p:ph type="title"/>
          </p:nvPr>
        </p:nvSpPr>
        <p:spPr/>
        <p:txBody>
          <a:bodyPr/>
          <a:lstStyle/>
          <a:p>
            <a:r>
              <a:rPr lang="es-PE" dirty="0" smtClean="0"/>
              <a:t>VEAMOS ALGUNOS EJEMPLOS EN PYTHON</a:t>
            </a:r>
            <a:endParaRPr lang="es-PE" dirty="0"/>
          </a:p>
        </p:txBody>
      </p:sp>
      <p:sp>
        <p:nvSpPr>
          <p:cNvPr id="11" name="CuadroTexto 10"/>
          <p:cNvSpPr txBox="1"/>
          <p:nvPr/>
        </p:nvSpPr>
        <p:spPr>
          <a:xfrm>
            <a:off x="4205703" y="6267574"/>
            <a:ext cx="1710872" cy="369332"/>
          </a:xfrm>
          <a:prstGeom prst="rect">
            <a:avLst/>
          </a:prstGeom>
          <a:noFill/>
        </p:spPr>
        <p:txBody>
          <a:bodyPr wrap="square" rtlCol="0">
            <a:spAutoFit/>
          </a:bodyPr>
          <a:lstStyle/>
          <a:p>
            <a:pPr algn="r"/>
            <a:r>
              <a:rPr lang="es-PE" b="1" dirty="0" smtClean="0">
                <a:latin typeface="Stag Light" panose="02000603060000020004" charset="0"/>
              </a:rPr>
              <a:t>EJEMPLO 4</a:t>
            </a:r>
            <a:endParaRPr lang="es-PE" b="1" dirty="0">
              <a:latin typeface="Stag Light" panose="02000603060000020004" charset="0"/>
            </a:endParaRPr>
          </a:p>
        </p:txBody>
      </p:sp>
      <p:sp>
        <p:nvSpPr>
          <p:cNvPr id="13" name="Flecha doblada 12"/>
          <p:cNvSpPr/>
          <p:nvPr/>
        </p:nvSpPr>
        <p:spPr>
          <a:xfrm flipV="1">
            <a:off x="3638371" y="6316141"/>
            <a:ext cx="462886" cy="272198"/>
          </a:xfrm>
          <a:prstGeom prst="ben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ctr"/>
          <a:lstStyle/>
          <a:p>
            <a:pPr algn="ctr"/>
            <a:endParaRPr lang="es-PE">
              <a:solidFill>
                <a:schemeClr val="tx1"/>
              </a:solidFill>
            </a:endParaRPr>
          </a:p>
        </p:txBody>
      </p:sp>
      <p:pic>
        <p:nvPicPr>
          <p:cNvPr id="15" name="Imagen 14"/>
          <p:cNvPicPr>
            <a:picLocks noChangeAspect="1"/>
          </p:cNvPicPr>
          <p:nvPr/>
        </p:nvPicPr>
        <p:blipFill>
          <a:blip r:embed="rId3"/>
          <a:stretch>
            <a:fillRect/>
          </a:stretch>
        </p:blipFill>
        <p:spPr>
          <a:xfrm>
            <a:off x="7491871" y="6103897"/>
            <a:ext cx="700313" cy="634950"/>
          </a:xfrm>
          <a:prstGeom prst="rect">
            <a:avLst/>
          </a:prstGeom>
        </p:spPr>
      </p:pic>
      <p:sp>
        <p:nvSpPr>
          <p:cNvPr id="16" name="CuadroTexto 15"/>
          <p:cNvSpPr txBox="1"/>
          <p:nvPr/>
        </p:nvSpPr>
        <p:spPr>
          <a:xfrm>
            <a:off x="8325134" y="6103897"/>
            <a:ext cx="3028666" cy="646331"/>
          </a:xfrm>
          <a:prstGeom prst="rect">
            <a:avLst/>
          </a:prstGeom>
          <a:noFill/>
        </p:spPr>
        <p:txBody>
          <a:bodyPr wrap="square" rtlCol="0">
            <a:spAutoFit/>
          </a:bodyPr>
          <a:lstStyle/>
          <a:p>
            <a:r>
              <a:rPr lang="es-PE" dirty="0" smtClean="0">
                <a:latin typeface="Stag Light" panose="02000603060000020004" charset="0"/>
              </a:rPr>
              <a:t>Para los ejemplos usemos el </a:t>
            </a:r>
            <a:r>
              <a:rPr lang="es-PE" b="1" dirty="0" err="1" smtClean="0">
                <a:latin typeface="Stag Light" panose="02000603060000020004" charset="0"/>
              </a:rPr>
              <a:t>Edube</a:t>
            </a:r>
            <a:r>
              <a:rPr lang="es-PE" b="1" dirty="0" smtClean="0">
                <a:latin typeface="Stag Light" panose="02000603060000020004" charset="0"/>
              </a:rPr>
              <a:t> </a:t>
            </a:r>
            <a:r>
              <a:rPr lang="es-PE" b="1" dirty="0" err="1" smtClean="0">
                <a:latin typeface="Stag Light" panose="02000603060000020004" charset="0"/>
              </a:rPr>
              <a:t>Samdbox</a:t>
            </a:r>
            <a:endParaRPr lang="es-PE" b="1" dirty="0">
              <a:latin typeface="Stag Light" panose="02000603060000020004" charset="0"/>
            </a:endParaRPr>
          </a:p>
        </p:txBody>
      </p:sp>
      <p:pic>
        <p:nvPicPr>
          <p:cNvPr id="17" name="Imagen 16"/>
          <p:cNvPicPr>
            <a:picLocks noChangeAspect="1"/>
          </p:cNvPicPr>
          <p:nvPr/>
        </p:nvPicPr>
        <p:blipFill>
          <a:blip r:embed="rId4"/>
          <a:stretch>
            <a:fillRect/>
          </a:stretch>
        </p:blipFill>
        <p:spPr>
          <a:xfrm flipH="1">
            <a:off x="384331" y="2224724"/>
            <a:ext cx="2199212" cy="1927705"/>
          </a:xfrm>
          <a:prstGeom prst="rect">
            <a:avLst/>
          </a:prstGeom>
        </p:spPr>
      </p:pic>
    </p:spTree>
    <p:extLst>
      <p:ext uri="{BB962C8B-B14F-4D97-AF65-F5344CB8AC3E}">
        <p14:creationId xmlns:p14="http://schemas.microsoft.com/office/powerpoint/2010/main" val="37441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a:picLocks noChangeAspect="1"/>
          </p:cNvPicPr>
          <p:nvPr/>
        </p:nvPicPr>
        <p:blipFill rotWithShape="1">
          <a:blip r:embed="rId2"/>
          <a:srcRect t="54950" r="14853" b="1464"/>
          <a:stretch/>
        </p:blipFill>
        <p:spPr>
          <a:xfrm>
            <a:off x="3010574" y="4368680"/>
            <a:ext cx="8617546" cy="2314947"/>
          </a:xfrm>
          <a:prstGeom prst="rect">
            <a:avLst/>
          </a:prstGeom>
          <a:ln>
            <a:solidFill>
              <a:schemeClr val="accent1"/>
            </a:solidFill>
          </a:ln>
        </p:spPr>
      </p:pic>
      <p:pic>
        <p:nvPicPr>
          <p:cNvPr id="3" name="Imagen 2"/>
          <p:cNvPicPr>
            <a:picLocks noChangeAspect="1"/>
          </p:cNvPicPr>
          <p:nvPr/>
        </p:nvPicPr>
        <p:blipFill rotWithShape="1">
          <a:blip r:embed="rId2"/>
          <a:srcRect r="14853" b="57386"/>
          <a:stretch/>
        </p:blipFill>
        <p:spPr>
          <a:xfrm>
            <a:off x="3010574" y="1912388"/>
            <a:ext cx="8617546" cy="2263372"/>
          </a:xfrm>
          <a:prstGeom prst="rect">
            <a:avLst/>
          </a:prstGeom>
          <a:ln>
            <a:solidFill>
              <a:schemeClr val="accent1"/>
            </a:solidFill>
          </a:ln>
        </p:spPr>
      </p:pic>
      <p:sp>
        <p:nvSpPr>
          <p:cNvPr id="2" name="Título 1"/>
          <p:cNvSpPr>
            <a:spLocks noGrp="1"/>
          </p:cNvSpPr>
          <p:nvPr>
            <p:ph type="title"/>
          </p:nvPr>
        </p:nvSpPr>
        <p:spPr/>
        <p:txBody>
          <a:bodyPr/>
          <a:lstStyle/>
          <a:p>
            <a:r>
              <a:rPr lang="es-PE" dirty="0" smtClean="0"/>
              <a:t>VEAMOS ALGUNOS EJEMPLOS EN PYTHON</a:t>
            </a:r>
            <a:endParaRPr lang="es-PE" dirty="0"/>
          </a:p>
        </p:txBody>
      </p:sp>
      <p:sp>
        <p:nvSpPr>
          <p:cNvPr id="11" name="CuadroTexto 10"/>
          <p:cNvSpPr txBox="1"/>
          <p:nvPr/>
        </p:nvSpPr>
        <p:spPr>
          <a:xfrm>
            <a:off x="896426" y="6415775"/>
            <a:ext cx="1710872" cy="369332"/>
          </a:xfrm>
          <a:prstGeom prst="rect">
            <a:avLst/>
          </a:prstGeom>
          <a:noFill/>
        </p:spPr>
        <p:txBody>
          <a:bodyPr wrap="square" rtlCol="0">
            <a:spAutoFit/>
          </a:bodyPr>
          <a:lstStyle/>
          <a:p>
            <a:pPr algn="r"/>
            <a:r>
              <a:rPr lang="es-PE" b="1" dirty="0" smtClean="0">
                <a:latin typeface="Stag Light" panose="02000603060000020004" charset="0"/>
              </a:rPr>
              <a:t>EJEMPLO </a:t>
            </a:r>
            <a:r>
              <a:rPr lang="es-PE" b="1" dirty="0">
                <a:latin typeface="Stag Light" panose="02000603060000020004" charset="0"/>
              </a:rPr>
              <a:t>5</a:t>
            </a:r>
          </a:p>
        </p:txBody>
      </p:sp>
      <p:sp>
        <p:nvSpPr>
          <p:cNvPr id="13" name="Flecha doblada 12"/>
          <p:cNvSpPr/>
          <p:nvPr/>
        </p:nvSpPr>
        <p:spPr>
          <a:xfrm>
            <a:off x="2149775" y="5984769"/>
            <a:ext cx="462886" cy="279742"/>
          </a:xfrm>
          <a:prstGeom prst="ben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ctr"/>
          <a:lstStyle/>
          <a:p>
            <a:pPr algn="ctr"/>
            <a:endParaRPr lang="es-PE">
              <a:solidFill>
                <a:schemeClr val="tx1"/>
              </a:solidFill>
            </a:endParaRPr>
          </a:p>
        </p:txBody>
      </p:sp>
      <p:pic>
        <p:nvPicPr>
          <p:cNvPr id="15" name="Imagen 14"/>
          <p:cNvPicPr>
            <a:picLocks noChangeAspect="1"/>
          </p:cNvPicPr>
          <p:nvPr/>
        </p:nvPicPr>
        <p:blipFill>
          <a:blip r:embed="rId3"/>
          <a:stretch>
            <a:fillRect/>
          </a:stretch>
        </p:blipFill>
        <p:spPr>
          <a:xfrm>
            <a:off x="7766191" y="5349819"/>
            <a:ext cx="700313" cy="634950"/>
          </a:xfrm>
          <a:prstGeom prst="rect">
            <a:avLst/>
          </a:prstGeom>
        </p:spPr>
      </p:pic>
      <p:sp>
        <p:nvSpPr>
          <p:cNvPr id="16" name="CuadroTexto 15"/>
          <p:cNvSpPr txBox="1"/>
          <p:nvPr/>
        </p:nvSpPr>
        <p:spPr>
          <a:xfrm>
            <a:off x="8599454" y="5349819"/>
            <a:ext cx="3028666" cy="646331"/>
          </a:xfrm>
          <a:prstGeom prst="rect">
            <a:avLst/>
          </a:prstGeom>
          <a:noFill/>
        </p:spPr>
        <p:txBody>
          <a:bodyPr wrap="square" rtlCol="0">
            <a:spAutoFit/>
          </a:bodyPr>
          <a:lstStyle/>
          <a:p>
            <a:r>
              <a:rPr lang="es-PE" dirty="0" smtClean="0">
                <a:latin typeface="Stag Light" panose="02000603060000020004" charset="0"/>
              </a:rPr>
              <a:t>Para los ejemplos usemos el </a:t>
            </a:r>
            <a:r>
              <a:rPr lang="es-PE" b="1" dirty="0" err="1" smtClean="0">
                <a:latin typeface="Stag Light" panose="02000603060000020004" charset="0"/>
              </a:rPr>
              <a:t>Edube</a:t>
            </a:r>
            <a:r>
              <a:rPr lang="es-PE" b="1" dirty="0" smtClean="0">
                <a:latin typeface="Stag Light" panose="02000603060000020004" charset="0"/>
              </a:rPr>
              <a:t> </a:t>
            </a:r>
            <a:r>
              <a:rPr lang="es-PE" b="1" dirty="0" err="1" smtClean="0">
                <a:latin typeface="Stag Light" panose="02000603060000020004" charset="0"/>
              </a:rPr>
              <a:t>Samdbox</a:t>
            </a:r>
            <a:endParaRPr lang="es-PE" b="1" dirty="0">
              <a:latin typeface="Stag Light" panose="02000603060000020004" charset="0"/>
            </a:endParaRPr>
          </a:p>
        </p:txBody>
      </p:sp>
      <p:pic>
        <p:nvPicPr>
          <p:cNvPr id="17" name="Imagen 16"/>
          <p:cNvPicPr>
            <a:picLocks noChangeAspect="1"/>
          </p:cNvPicPr>
          <p:nvPr/>
        </p:nvPicPr>
        <p:blipFill>
          <a:blip r:embed="rId4"/>
          <a:stretch>
            <a:fillRect/>
          </a:stretch>
        </p:blipFill>
        <p:spPr>
          <a:xfrm flipH="1">
            <a:off x="261500" y="1912388"/>
            <a:ext cx="1868237" cy="1637591"/>
          </a:xfrm>
          <a:prstGeom prst="rect">
            <a:avLst/>
          </a:prstGeom>
        </p:spPr>
      </p:pic>
      <p:sp>
        <p:nvSpPr>
          <p:cNvPr id="19" name="Rectángulo 18"/>
          <p:cNvSpPr/>
          <p:nvPr/>
        </p:nvSpPr>
        <p:spPr>
          <a:xfrm>
            <a:off x="261500" y="3741050"/>
            <a:ext cx="2058619" cy="1785104"/>
          </a:xfrm>
          <a:prstGeom prst="rect">
            <a:avLst/>
          </a:prstGeom>
          <a:solidFill>
            <a:schemeClr val="bg1">
              <a:lumMod val="75000"/>
            </a:schemeClr>
          </a:solidFill>
        </p:spPr>
        <p:txBody>
          <a:bodyPr wrap="square">
            <a:spAutoFit/>
          </a:bodyPr>
          <a:lstStyle/>
          <a:p>
            <a:r>
              <a:rPr lang="es-PE" sz="1100" b="1" u="sng" dirty="0" smtClean="0">
                <a:solidFill>
                  <a:srgbClr val="000000"/>
                </a:solidFill>
                <a:latin typeface="Muller Regular" pitchFamily="50" charset="0"/>
                <a:ea typeface="Times New Roman" panose="02020603050405020304" pitchFamily="18" charset="0"/>
              </a:rPr>
              <a:t>NOTA</a:t>
            </a:r>
            <a:r>
              <a:rPr lang="es-PE" sz="1100" dirty="0" smtClean="0">
                <a:solidFill>
                  <a:srgbClr val="000000"/>
                </a:solidFill>
                <a:latin typeface="Muller Regular" pitchFamily="50" charset="0"/>
                <a:ea typeface="Times New Roman" panose="02020603050405020304" pitchFamily="18" charset="0"/>
              </a:rPr>
              <a:t>: Si </a:t>
            </a:r>
            <a:r>
              <a:rPr lang="es-PE" sz="1100" dirty="0">
                <a:solidFill>
                  <a:srgbClr val="000000"/>
                </a:solidFill>
                <a:latin typeface="Muller Regular" pitchFamily="50" charset="0"/>
                <a:ea typeface="Times New Roman" panose="02020603050405020304" pitchFamily="18" charset="0"/>
              </a:rPr>
              <a:t>lo piensas con un poco de detenimiento (o lo pruebas), te darás cuenta de que ese planteamiento no es correcto del </a:t>
            </a:r>
            <a:r>
              <a:rPr lang="es-PE" sz="1100" dirty="0" smtClean="0">
                <a:solidFill>
                  <a:srgbClr val="000000"/>
                </a:solidFill>
                <a:latin typeface="Muller Regular" pitchFamily="50" charset="0"/>
                <a:ea typeface="Times New Roman" panose="02020603050405020304" pitchFamily="18" charset="0"/>
              </a:rPr>
              <a:t>todo, </a:t>
            </a:r>
            <a:r>
              <a:rPr lang="es-PE" sz="1100" dirty="0">
                <a:solidFill>
                  <a:srgbClr val="000000"/>
                </a:solidFill>
                <a:latin typeface="Muller Regular" pitchFamily="50" charset="0"/>
                <a:ea typeface="Times New Roman" panose="02020603050405020304" pitchFamily="18" charset="0"/>
              </a:rPr>
              <a:t>si introduces dos números iguales, te dirá que el segundo es el mayor; lo solucionaremos </a:t>
            </a:r>
            <a:r>
              <a:rPr lang="es-PE" sz="1100" dirty="0" smtClean="0">
                <a:solidFill>
                  <a:srgbClr val="000000"/>
                </a:solidFill>
                <a:latin typeface="Muller Regular" pitchFamily="50" charset="0"/>
                <a:ea typeface="Times New Roman" panose="02020603050405020304" pitchFamily="18" charset="0"/>
              </a:rPr>
              <a:t>en la siguiente diapositiva.</a:t>
            </a:r>
            <a:endParaRPr lang="es-ES" sz="1100" dirty="0">
              <a:latin typeface="Muller Regular" pitchFamily="50" charset="0"/>
            </a:endParaRPr>
          </a:p>
        </p:txBody>
      </p:sp>
      <p:sp>
        <p:nvSpPr>
          <p:cNvPr id="5" name="Rectángulo 4"/>
          <p:cNvSpPr/>
          <p:nvPr/>
        </p:nvSpPr>
        <p:spPr>
          <a:xfrm>
            <a:off x="6034576" y="5782090"/>
            <a:ext cx="472903" cy="707886"/>
          </a:xfrm>
          <a:prstGeom prst="rect">
            <a:avLst/>
          </a:prstGeom>
        </p:spPr>
        <p:txBody>
          <a:bodyPr wrap="square">
            <a:spAutoFit/>
          </a:bodyPr>
          <a:lstStyle/>
          <a:p>
            <a:r>
              <a:rPr lang="es-PE" sz="4000" dirty="0" smtClean="0">
                <a:solidFill>
                  <a:srgbClr val="FF0000"/>
                </a:solidFill>
                <a:latin typeface="Muller Regular" pitchFamily="50" charset="0"/>
                <a:ea typeface="Times New Roman" panose="02020603050405020304" pitchFamily="18" charset="0"/>
              </a:rPr>
              <a:t>?</a:t>
            </a:r>
            <a:endParaRPr lang="es-PE" sz="4000" dirty="0">
              <a:solidFill>
                <a:srgbClr val="FF0000"/>
              </a:solidFill>
            </a:endParaRPr>
          </a:p>
        </p:txBody>
      </p:sp>
    </p:spTree>
    <p:extLst>
      <p:ext uri="{BB962C8B-B14F-4D97-AF65-F5344CB8AC3E}">
        <p14:creationId xmlns:p14="http://schemas.microsoft.com/office/powerpoint/2010/main" val="329964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9"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r="4241" b="50244"/>
          <a:stretch/>
        </p:blipFill>
        <p:spPr>
          <a:xfrm>
            <a:off x="3029670" y="1932701"/>
            <a:ext cx="8613689" cy="2532620"/>
          </a:xfrm>
          <a:prstGeom prst="rect">
            <a:avLst/>
          </a:prstGeom>
          <a:ln>
            <a:solidFill>
              <a:schemeClr val="accent1"/>
            </a:solidFill>
          </a:ln>
        </p:spPr>
      </p:pic>
      <p:pic>
        <p:nvPicPr>
          <p:cNvPr id="14" name="Imagen 13"/>
          <p:cNvPicPr>
            <a:picLocks noChangeAspect="1"/>
          </p:cNvPicPr>
          <p:nvPr/>
        </p:nvPicPr>
        <p:blipFill rotWithShape="1">
          <a:blip r:embed="rId2"/>
          <a:srcRect t="52151" r="4241" b="8927"/>
          <a:stretch/>
        </p:blipFill>
        <p:spPr>
          <a:xfrm>
            <a:off x="3029670" y="4612943"/>
            <a:ext cx="8613689" cy="1981200"/>
          </a:xfrm>
          <a:prstGeom prst="rect">
            <a:avLst/>
          </a:prstGeom>
          <a:ln>
            <a:solidFill>
              <a:schemeClr val="accent1"/>
            </a:solidFill>
          </a:ln>
        </p:spPr>
      </p:pic>
      <p:sp>
        <p:nvSpPr>
          <p:cNvPr id="2" name="Título 1"/>
          <p:cNvSpPr>
            <a:spLocks noGrp="1"/>
          </p:cNvSpPr>
          <p:nvPr>
            <p:ph type="title"/>
          </p:nvPr>
        </p:nvSpPr>
        <p:spPr/>
        <p:txBody>
          <a:bodyPr/>
          <a:lstStyle/>
          <a:p>
            <a:r>
              <a:rPr lang="es-PE" dirty="0" smtClean="0"/>
              <a:t>VEAMOS ALGUNOS EJEMPLOS EN PYTHON</a:t>
            </a:r>
            <a:endParaRPr lang="es-PE" dirty="0"/>
          </a:p>
        </p:txBody>
      </p:sp>
      <p:sp>
        <p:nvSpPr>
          <p:cNvPr id="11" name="CuadroTexto 10"/>
          <p:cNvSpPr txBox="1"/>
          <p:nvPr/>
        </p:nvSpPr>
        <p:spPr>
          <a:xfrm>
            <a:off x="1185848" y="6348186"/>
            <a:ext cx="1710872" cy="369332"/>
          </a:xfrm>
          <a:prstGeom prst="rect">
            <a:avLst/>
          </a:prstGeom>
          <a:noFill/>
        </p:spPr>
        <p:txBody>
          <a:bodyPr wrap="square" rtlCol="0">
            <a:spAutoFit/>
          </a:bodyPr>
          <a:lstStyle/>
          <a:p>
            <a:pPr algn="r"/>
            <a:r>
              <a:rPr lang="es-PE" b="1" dirty="0" smtClean="0">
                <a:latin typeface="Stag Light" panose="02000603060000020004" charset="0"/>
              </a:rPr>
              <a:t>EJEMPLO </a:t>
            </a:r>
            <a:r>
              <a:rPr lang="es-PE" b="1" dirty="0">
                <a:latin typeface="Stag Light" panose="02000603060000020004" charset="0"/>
              </a:rPr>
              <a:t>6</a:t>
            </a:r>
          </a:p>
        </p:txBody>
      </p:sp>
      <p:sp>
        <p:nvSpPr>
          <p:cNvPr id="13" name="Flecha doblada 12"/>
          <p:cNvSpPr/>
          <p:nvPr/>
        </p:nvSpPr>
        <p:spPr>
          <a:xfrm>
            <a:off x="2433834" y="5958308"/>
            <a:ext cx="462886" cy="291178"/>
          </a:xfrm>
          <a:prstGeom prst="ben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ctr"/>
          <a:lstStyle/>
          <a:p>
            <a:pPr algn="ctr"/>
            <a:endParaRPr lang="es-PE">
              <a:solidFill>
                <a:schemeClr val="tx1"/>
              </a:solidFill>
            </a:endParaRPr>
          </a:p>
        </p:txBody>
      </p:sp>
      <p:pic>
        <p:nvPicPr>
          <p:cNvPr id="15" name="Imagen 14"/>
          <p:cNvPicPr>
            <a:picLocks noChangeAspect="1"/>
          </p:cNvPicPr>
          <p:nvPr/>
        </p:nvPicPr>
        <p:blipFill>
          <a:blip r:embed="rId3"/>
          <a:stretch>
            <a:fillRect/>
          </a:stretch>
        </p:blipFill>
        <p:spPr>
          <a:xfrm>
            <a:off x="7781430" y="5603155"/>
            <a:ext cx="700313" cy="634950"/>
          </a:xfrm>
          <a:prstGeom prst="rect">
            <a:avLst/>
          </a:prstGeom>
        </p:spPr>
      </p:pic>
      <p:sp>
        <p:nvSpPr>
          <p:cNvPr id="16" name="CuadroTexto 15"/>
          <p:cNvSpPr txBox="1"/>
          <p:nvPr/>
        </p:nvSpPr>
        <p:spPr>
          <a:xfrm>
            <a:off x="8614693" y="5603155"/>
            <a:ext cx="3028666" cy="646331"/>
          </a:xfrm>
          <a:prstGeom prst="rect">
            <a:avLst/>
          </a:prstGeom>
          <a:noFill/>
        </p:spPr>
        <p:txBody>
          <a:bodyPr wrap="square" rtlCol="0">
            <a:spAutoFit/>
          </a:bodyPr>
          <a:lstStyle/>
          <a:p>
            <a:r>
              <a:rPr lang="es-PE" dirty="0" smtClean="0">
                <a:latin typeface="Stag Light" panose="02000603060000020004" charset="0"/>
              </a:rPr>
              <a:t>Para los ejemplos usemos el </a:t>
            </a:r>
            <a:r>
              <a:rPr lang="es-PE" b="1" dirty="0" err="1" smtClean="0">
                <a:latin typeface="Stag Light" panose="02000603060000020004" charset="0"/>
              </a:rPr>
              <a:t>Edube</a:t>
            </a:r>
            <a:r>
              <a:rPr lang="es-PE" b="1" dirty="0" smtClean="0">
                <a:latin typeface="Stag Light" panose="02000603060000020004" charset="0"/>
              </a:rPr>
              <a:t> </a:t>
            </a:r>
            <a:r>
              <a:rPr lang="es-PE" b="1" dirty="0" err="1" smtClean="0">
                <a:latin typeface="Stag Light" panose="02000603060000020004" charset="0"/>
              </a:rPr>
              <a:t>Samdbox</a:t>
            </a:r>
            <a:endParaRPr lang="es-PE" b="1" dirty="0">
              <a:latin typeface="Stag Light" panose="02000603060000020004" charset="0"/>
            </a:endParaRPr>
          </a:p>
        </p:txBody>
      </p:sp>
      <p:pic>
        <p:nvPicPr>
          <p:cNvPr id="17" name="Imagen 16"/>
          <p:cNvPicPr>
            <a:picLocks noChangeAspect="1"/>
          </p:cNvPicPr>
          <p:nvPr/>
        </p:nvPicPr>
        <p:blipFill>
          <a:blip r:embed="rId4"/>
          <a:stretch>
            <a:fillRect/>
          </a:stretch>
        </p:blipFill>
        <p:spPr>
          <a:xfrm flipH="1">
            <a:off x="261500" y="1912388"/>
            <a:ext cx="1868237" cy="1637591"/>
          </a:xfrm>
          <a:prstGeom prst="rect">
            <a:avLst/>
          </a:prstGeom>
        </p:spPr>
      </p:pic>
    </p:spTree>
    <p:extLst>
      <p:ext uri="{BB962C8B-B14F-4D97-AF65-F5344CB8AC3E}">
        <p14:creationId xmlns:p14="http://schemas.microsoft.com/office/powerpoint/2010/main" val="249157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Ejercicios Propuestos</a:t>
            </a:r>
            <a:endParaRPr lang="es-ES" dirty="0"/>
          </a:p>
        </p:txBody>
      </p:sp>
      <p:sp>
        <p:nvSpPr>
          <p:cNvPr id="3" name="Marcador de contenido 2"/>
          <p:cNvSpPr>
            <a:spLocks noGrp="1"/>
          </p:cNvSpPr>
          <p:nvPr>
            <p:ph sz="half" idx="1"/>
          </p:nvPr>
        </p:nvSpPr>
        <p:spPr>
          <a:xfrm>
            <a:off x="838200" y="2115541"/>
            <a:ext cx="4814248" cy="3275323"/>
          </a:xfrm>
          <a:solidFill>
            <a:schemeClr val="bg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marL="457200" indent="-457200">
              <a:buFont typeface="+mj-lt"/>
              <a:buAutoNum type="arabicPeriod"/>
            </a:pPr>
            <a:r>
              <a:rPr lang="es-PE" dirty="0" smtClean="0"/>
              <a:t>Elabore un </a:t>
            </a:r>
            <a:r>
              <a:rPr lang="es-PE" dirty="0"/>
              <a:t>programa que pida la nota de un estudiante (de 1 a 10) y diga si es </a:t>
            </a:r>
            <a:r>
              <a:rPr lang="es-PE" dirty="0" smtClean="0"/>
              <a:t>insuficiente </a:t>
            </a:r>
            <a:r>
              <a:rPr lang="es-PE" dirty="0"/>
              <a:t>(menos de 5), suficiente (</a:t>
            </a:r>
            <a:r>
              <a:rPr lang="es-PE" dirty="0" smtClean="0"/>
              <a:t>mayor o igual a 5).</a:t>
            </a:r>
          </a:p>
          <a:p>
            <a:pPr marL="457200" indent="-457200">
              <a:buFont typeface="+mj-lt"/>
              <a:buAutoNum type="arabicPeriod"/>
            </a:pPr>
            <a:r>
              <a:rPr lang="es-PE" dirty="0" smtClean="0"/>
              <a:t>Elabore un programa que pida un valor numérico e indicar si es par o no.</a:t>
            </a:r>
          </a:p>
          <a:p>
            <a:endParaRPr lang="es-ES" dirty="0"/>
          </a:p>
        </p:txBody>
      </p:sp>
      <p:sp>
        <p:nvSpPr>
          <p:cNvPr id="4" name="Marcador de contenido 3"/>
          <p:cNvSpPr>
            <a:spLocks noGrp="1"/>
          </p:cNvSpPr>
          <p:nvPr>
            <p:ph sz="half" idx="2"/>
          </p:nvPr>
        </p:nvSpPr>
        <p:spPr>
          <a:xfrm>
            <a:off x="6539552" y="2115540"/>
            <a:ext cx="4814248" cy="3275323"/>
          </a:xfrm>
          <a:solidFill>
            <a:schemeClr val="bg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457200" indent="-457200">
              <a:buFont typeface="+mj-lt"/>
              <a:buAutoNum type="arabicPeriod" startAt="3"/>
            </a:pPr>
            <a:r>
              <a:rPr lang="es-PE" dirty="0" smtClean="0"/>
              <a:t>Elabore un programa que </a:t>
            </a:r>
            <a:r>
              <a:rPr lang="es-PE" dirty="0"/>
              <a:t>imprima el nombre de un artículo, precio original y su precio con descuento. El descuento lo hace con base en la clave, si la clave es </a:t>
            </a:r>
            <a:r>
              <a:rPr lang="es-PE" dirty="0" smtClean="0"/>
              <a:t>1 </a:t>
            </a:r>
            <a:r>
              <a:rPr lang="es-PE" dirty="0"/>
              <a:t>el descuento es del 10% y si la clave es </a:t>
            </a:r>
            <a:r>
              <a:rPr lang="es-PE" dirty="0" smtClean="0"/>
              <a:t>2 </a:t>
            </a:r>
            <a:r>
              <a:rPr lang="es-PE" dirty="0"/>
              <a:t>el descuento es del 20%. </a:t>
            </a:r>
          </a:p>
          <a:p>
            <a:endParaRPr lang="es-ES" dirty="0"/>
          </a:p>
        </p:txBody>
      </p:sp>
      <p:pic>
        <p:nvPicPr>
          <p:cNvPr id="5" name="Imagen 4"/>
          <p:cNvPicPr>
            <a:picLocks noChangeAspect="1"/>
          </p:cNvPicPr>
          <p:nvPr/>
        </p:nvPicPr>
        <p:blipFill>
          <a:blip r:embed="rId2"/>
          <a:stretch>
            <a:fillRect/>
          </a:stretch>
        </p:blipFill>
        <p:spPr>
          <a:xfrm>
            <a:off x="2565029" y="5897340"/>
            <a:ext cx="700313" cy="634950"/>
          </a:xfrm>
          <a:prstGeom prst="rect">
            <a:avLst/>
          </a:prstGeom>
        </p:spPr>
      </p:pic>
      <p:sp>
        <p:nvSpPr>
          <p:cNvPr id="6" name="CuadroTexto 5"/>
          <p:cNvSpPr txBox="1"/>
          <p:nvPr/>
        </p:nvSpPr>
        <p:spPr>
          <a:xfrm>
            <a:off x="3398292" y="5897340"/>
            <a:ext cx="3957851" cy="646331"/>
          </a:xfrm>
          <a:prstGeom prst="rect">
            <a:avLst/>
          </a:prstGeom>
          <a:noFill/>
        </p:spPr>
        <p:txBody>
          <a:bodyPr wrap="square" rtlCol="0">
            <a:spAutoFit/>
          </a:bodyPr>
          <a:lstStyle/>
          <a:p>
            <a:r>
              <a:rPr lang="es-PE" dirty="0" smtClean="0">
                <a:latin typeface="Stag Light" panose="02000603060000020004" charset="0"/>
              </a:rPr>
              <a:t>Para los siguientes ejercicios usemos </a:t>
            </a:r>
            <a:r>
              <a:rPr lang="es-PE" b="1" dirty="0" err="1" smtClean="0">
                <a:latin typeface="Stag Light" panose="02000603060000020004" charset="0"/>
              </a:rPr>
              <a:t>Pseint</a:t>
            </a:r>
            <a:r>
              <a:rPr lang="es-PE" b="1" dirty="0" smtClean="0">
                <a:latin typeface="Stag Light" panose="02000603060000020004" charset="0"/>
              </a:rPr>
              <a:t> y Python</a:t>
            </a:r>
            <a:endParaRPr lang="es-PE" b="1" dirty="0">
              <a:latin typeface="Stag Light" panose="02000603060000020004" charset="0"/>
            </a:endParaRPr>
          </a:p>
        </p:txBody>
      </p:sp>
      <p:pic>
        <p:nvPicPr>
          <p:cNvPr id="7" name="Imagen 6"/>
          <p:cNvPicPr>
            <a:picLocks noChangeAspect="1"/>
          </p:cNvPicPr>
          <p:nvPr/>
        </p:nvPicPr>
        <p:blipFill>
          <a:blip r:embed="rId3"/>
          <a:stretch>
            <a:fillRect/>
          </a:stretch>
        </p:blipFill>
        <p:spPr>
          <a:xfrm>
            <a:off x="10163188" y="5500047"/>
            <a:ext cx="1190612" cy="1043623"/>
          </a:xfrm>
          <a:prstGeom prst="rect">
            <a:avLst/>
          </a:prstGeom>
        </p:spPr>
      </p:pic>
    </p:spTree>
    <p:extLst>
      <p:ext uri="{BB962C8B-B14F-4D97-AF65-F5344CB8AC3E}">
        <p14:creationId xmlns:p14="http://schemas.microsoft.com/office/powerpoint/2010/main" val="30269674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Ejercicios Propuestos</a:t>
            </a:r>
            <a:endParaRPr lang="es-ES" dirty="0"/>
          </a:p>
        </p:txBody>
      </p:sp>
      <p:sp>
        <p:nvSpPr>
          <p:cNvPr id="3" name="Marcador de contenido 2"/>
          <p:cNvSpPr>
            <a:spLocks noGrp="1"/>
          </p:cNvSpPr>
          <p:nvPr>
            <p:ph sz="half" idx="1"/>
          </p:nvPr>
        </p:nvSpPr>
        <p:spPr>
          <a:xfrm>
            <a:off x="838200" y="2115541"/>
            <a:ext cx="4814248" cy="3275323"/>
          </a:xfrm>
          <a:solidFill>
            <a:schemeClr val="bg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marL="457200" indent="-457200">
              <a:buFont typeface="+mj-lt"/>
              <a:buAutoNum type="arabicPeriod" startAt="4"/>
            </a:pPr>
            <a:r>
              <a:rPr lang="es-PE" dirty="0" smtClean="0"/>
              <a:t>Elabore un </a:t>
            </a:r>
            <a:r>
              <a:rPr lang="es-PE" dirty="0"/>
              <a:t>programa </a:t>
            </a:r>
            <a:r>
              <a:rPr lang="es-PE" dirty="0" smtClean="0"/>
              <a:t>que otorgue un descuento del 20% por la compra de un producto, si éste se paga con tarjeta VISA y con un mínimo de 2, de lo contrario no hay descuento. </a:t>
            </a:r>
            <a:endParaRPr lang="es-ES" dirty="0"/>
          </a:p>
        </p:txBody>
      </p:sp>
      <p:sp>
        <p:nvSpPr>
          <p:cNvPr id="4" name="Marcador de contenido 3"/>
          <p:cNvSpPr>
            <a:spLocks noGrp="1"/>
          </p:cNvSpPr>
          <p:nvPr>
            <p:ph sz="half" idx="2"/>
          </p:nvPr>
        </p:nvSpPr>
        <p:spPr>
          <a:xfrm>
            <a:off x="6539552" y="2115540"/>
            <a:ext cx="4814248" cy="3275323"/>
          </a:xfrm>
          <a:solidFill>
            <a:schemeClr val="bg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457200" indent="-457200">
              <a:buFont typeface="+mj-lt"/>
              <a:buAutoNum type="arabicPeriod" startAt="5"/>
            </a:pPr>
            <a:r>
              <a:rPr lang="es-PE" dirty="0" smtClean="0"/>
              <a:t>Elabore un programa </a:t>
            </a:r>
            <a:r>
              <a:rPr lang="es-PE" dirty="0" smtClean="0"/>
              <a:t>que otorgue un descuento del 15% por la compra de un producto, si éste se paga con tarjeta VISA o MASTER, de lo contrario 5%.</a:t>
            </a:r>
            <a:endParaRPr lang="es-ES" dirty="0"/>
          </a:p>
        </p:txBody>
      </p:sp>
      <p:pic>
        <p:nvPicPr>
          <p:cNvPr id="5" name="Imagen 4"/>
          <p:cNvPicPr>
            <a:picLocks noChangeAspect="1"/>
          </p:cNvPicPr>
          <p:nvPr/>
        </p:nvPicPr>
        <p:blipFill>
          <a:blip r:embed="rId2"/>
          <a:stretch>
            <a:fillRect/>
          </a:stretch>
        </p:blipFill>
        <p:spPr>
          <a:xfrm>
            <a:off x="2565029" y="5897340"/>
            <a:ext cx="700313" cy="634950"/>
          </a:xfrm>
          <a:prstGeom prst="rect">
            <a:avLst/>
          </a:prstGeom>
        </p:spPr>
      </p:pic>
      <p:sp>
        <p:nvSpPr>
          <p:cNvPr id="6" name="CuadroTexto 5"/>
          <p:cNvSpPr txBox="1"/>
          <p:nvPr/>
        </p:nvSpPr>
        <p:spPr>
          <a:xfrm>
            <a:off x="3398292" y="5897340"/>
            <a:ext cx="3957851" cy="646331"/>
          </a:xfrm>
          <a:prstGeom prst="rect">
            <a:avLst/>
          </a:prstGeom>
          <a:noFill/>
        </p:spPr>
        <p:txBody>
          <a:bodyPr wrap="square" rtlCol="0">
            <a:spAutoFit/>
          </a:bodyPr>
          <a:lstStyle/>
          <a:p>
            <a:r>
              <a:rPr lang="es-PE" dirty="0" smtClean="0">
                <a:latin typeface="Stag Light" panose="02000603060000020004" charset="0"/>
              </a:rPr>
              <a:t>Para los siguientes ejercicios usemos </a:t>
            </a:r>
            <a:r>
              <a:rPr lang="es-PE" b="1" dirty="0" err="1" smtClean="0">
                <a:latin typeface="Stag Light" panose="02000603060000020004" charset="0"/>
              </a:rPr>
              <a:t>Pseint</a:t>
            </a:r>
            <a:r>
              <a:rPr lang="es-PE" b="1" dirty="0" smtClean="0">
                <a:latin typeface="Stag Light" panose="02000603060000020004" charset="0"/>
              </a:rPr>
              <a:t> y Python</a:t>
            </a:r>
            <a:endParaRPr lang="es-PE" b="1" dirty="0">
              <a:latin typeface="Stag Light" panose="02000603060000020004" charset="0"/>
            </a:endParaRPr>
          </a:p>
        </p:txBody>
      </p:sp>
      <p:pic>
        <p:nvPicPr>
          <p:cNvPr id="7" name="Imagen 6"/>
          <p:cNvPicPr>
            <a:picLocks noChangeAspect="1"/>
          </p:cNvPicPr>
          <p:nvPr/>
        </p:nvPicPr>
        <p:blipFill>
          <a:blip r:embed="rId3"/>
          <a:stretch>
            <a:fillRect/>
          </a:stretch>
        </p:blipFill>
        <p:spPr>
          <a:xfrm>
            <a:off x="10163188" y="5500047"/>
            <a:ext cx="1190612" cy="1043623"/>
          </a:xfrm>
          <a:prstGeom prst="rect">
            <a:avLst/>
          </a:prstGeom>
        </p:spPr>
      </p:pic>
    </p:spTree>
    <p:extLst>
      <p:ext uri="{BB962C8B-B14F-4D97-AF65-F5344CB8AC3E}">
        <p14:creationId xmlns:p14="http://schemas.microsoft.com/office/powerpoint/2010/main" val="14751541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t="22930" b="5019"/>
          <a:stretch/>
        </p:blipFill>
        <p:spPr>
          <a:xfrm>
            <a:off x="3450608" y="2486375"/>
            <a:ext cx="4185882" cy="3518640"/>
          </a:xfrm>
          <a:prstGeom prst="rect">
            <a:avLst/>
          </a:prstGeom>
        </p:spPr>
      </p:pic>
    </p:spTree>
    <p:extLst>
      <p:ext uri="{BB962C8B-B14F-4D97-AF65-F5344CB8AC3E}">
        <p14:creationId xmlns:p14="http://schemas.microsoft.com/office/powerpoint/2010/main" val="31269022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IMPORTANCIA</a:t>
            </a:r>
            <a:endParaRPr lang="es-PE" dirty="0"/>
          </a:p>
        </p:txBody>
      </p:sp>
      <p:sp>
        <p:nvSpPr>
          <p:cNvPr id="3" name="Marcador de contenido 2"/>
          <p:cNvSpPr>
            <a:spLocks noGrp="1"/>
          </p:cNvSpPr>
          <p:nvPr>
            <p:ph sz="half" idx="1"/>
          </p:nvPr>
        </p:nvSpPr>
        <p:spPr/>
        <p:txBody>
          <a:bodyPr/>
          <a:lstStyle/>
          <a:p>
            <a:r>
              <a:rPr lang="es-PE" dirty="0"/>
              <a:t>Esta sesión nos ayudará a comprender la estructura de un algoritmo, empleando </a:t>
            </a:r>
            <a:r>
              <a:rPr lang="es-PE" dirty="0" smtClean="0"/>
              <a:t>condicionales </a:t>
            </a:r>
            <a:r>
              <a:rPr lang="es-PE" dirty="0"/>
              <a:t>que nos </a:t>
            </a:r>
            <a:r>
              <a:rPr lang="es-PE" dirty="0" smtClean="0"/>
              <a:t>ayudarán </a:t>
            </a:r>
            <a:r>
              <a:rPr lang="es-PE" dirty="0"/>
              <a:t>a decidir que camino tomar  para la solución de diversos problemas.</a:t>
            </a:r>
          </a:p>
          <a:p>
            <a:endParaRPr lang="es-PE" dirty="0"/>
          </a:p>
        </p:txBody>
      </p:sp>
      <p:pic>
        <p:nvPicPr>
          <p:cNvPr id="7" name="Imagen 6"/>
          <p:cNvPicPr>
            <a:picLocks noChangeAspect="1"/>
          </p:cNvPicPr>
          <p:nvPr/>
        </p:nvPicPr>
        <p:blipFill>
          <a:blip r:embed="rId2"/>
          <a:stretch>
            <a:fillRect/>
          </a:stretch>
        </p:blipFill>
        <p:spPr>
          <a:xfrm>
            <a:off x="6762750" y="2231384"/>
            <a:ext cx="4000500" cy="39147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969535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CONTENIDOS</a:t>
            </a:r>
            <a:endParaRPr lang="es-PE" dirty="0"/>
          </a:p>
        </p:txBody>
      </p:sp>
      <p:sp>
        <p:nvSpPr>
          <p:cNvPr id="3" name="Marcador de contenido 2"/>
          <p:cNvSpPr>
            <a:spLocks noGrp="1"/>
          </p:cNvSpPr>
          <p:nvPr>
            <p:ph sz="half" idx="1"/>
          </p:nvPr>
        </p:nvSpPr>
        <p:spPr/>
        <p:txBody>
          <a:bodyPr/>
          <a:lstStyle/>
          <a:p>
            <a:pPr marL="0" indent="0">
              <a:buNone/>
            </a:pPr>
            <a:r>
              <a:rPr lang="es-PE" b="1" dirty="0" smtClean="0"/>
              <a:t>ESTRUCTURA DE CONTROL I</a:t>
            </a:r>
          </a:p>
          <a:p>
            <a:r>
              <a:rPr lang="es-PE" dirty="0" smtClean="0"/>
              <a:t>¿Qué es una condición?</a:t>
            </a:r>
          </a:p>
          <a:p>
            <a:r>
              <a:rPr lang="es-PE" dirty="0" smtClean="0"/>
              <a:t>Operadores de Comparación</a:t>
            </a:r>
          </a:p>
          <a:p>
            <a:r>
              <a:rPr lang="es-PE" dirty="0" smtClean="0"/>
              <a:t>Algoritmos Tipo Selectiva (Condicionales - </a:t>
            </a:r>
            <a:r>
              <a:rPr lang="es-PE" dirty="0" err="1" smtClean="0"/>
              <a:t>If</a:t>
            </a:r>
            <a:r>
              <a:rPr lang="es-PE" dirty="0" smtClean="0"/>
              <a:t>)</a:t>
            </a:r>
            <a:endParaRPr lang="es-PE" dirty="0"/>
          </a:p>
        </p:txBody>
      </p:sp>
      <p:pic>
        <p:nvPicPr>
          <p:cNvPr id="7" name="Marcador de conteni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31142"/>
            <a:ext cx="5181600" cy="29086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264421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¿QUÉ ES UNA ESTRUCTURA DE CONTROL?</a:t>
            </a:r>
            <a:endParaRPr lang="es-PE" dirty="0"/>
          </a:p>
        </p:txBody>
      </p:sp>
      <p:sp>
        <p:nvSpPr>
          <p:cNvPr id="3" name="Marcador de contenido 2"/>
          <p:cNvSpPr>
            <a:spLocks noGrp="1"/>
          </p:cNvSpPr>
          <p:nvPr>
            <p:ph sz="half" idx="1"/>
          </p:nvPr>
        </p:nvSpPr>
        <p:spPr/>
        <p:txBody>
          <a:bodyPr/>
          <a:lstStyle/>
          <a:p>
            <a:r>
              <a:rPr lang="es-PE" dirty="0"/>
              <a:t>Es aquella condición que permite modificar el </a:t>
            </a:r>
            <a:r>
              <a:rPr lang="es-PE" b="1" dirty="0">
                <a:solidFill>
                  <a:srgbClr val="FF0000"/>
                </a:solidFill>
              </a:rPr>
              <a:t>flujo</a:t>
            </a:r>
            <a:r>
              <a:rPr lang="es-PE" dirty="0"/>
              <a:t> de ejecución de las instrucciones de un </a:t>
            </a:r>
            <a:r>
              <a:rPr lang="es-PE" dirty="0" smtClean="0"/>
              <a:t>programa.</a:t>
            </a:r>
            <a:endParaRPr lang="es-PE" dirty="0"/>
          </a:p>
        </p:txBody>
      </p:sp>
      <p:pic>
        <p:nvPicPr>
          <p:cNvPr id="10" name="Imagen 9"/>
          <p:cNvPicPr>
            <a:picLocks noChangeAspect="1"/>
          </p:cNvPicPr>
          <p:nvPr/>
        </p:nvPicPr>
        <p:blipFill>
          <a:blip r:embed="rId2"/>
          <a:stretch>
            <a:fillRect/>
          </a:stretch>
        </p:blipFill>
        <p:spPr>
          <a:xfrm flipH="1">
            <a:off x="2177143" y="3705213"/>
            <a:ext cx="2503714" cy="2194614"/>
          </a:xfrm>
          <a:prstGeom prst="rect">
            <a:avLst/>
          </a:prstGeom>
        </p:spPr>
      </p:pic>
      <p:pic>
        <p:nvPicPr>
          <p:cNvPr id="12" name="Imagen 11"/>
          <p:cNvPicPr>
            <a:picLocks noChangeAspect="1"/>
          </p:cNvPicPr>
          <p:nvPr/>
        </p:nvPicPr>
        <p:blipFill>
          <a:blip r:embed="rId3"/>
          <a:stretch>
            <a:fillRect/>
          </a:stretch>
        </p:blipFill>
        <p:spPr>
          <a:xfrm>
            <a:off x="6988628" y="2041186"/>
            <a:ext cx="3548744" cy="4288512"/>
          </a:xfrm>
          <a:prstGeom prst="rect">
            <a:avLst/>
          </a:prstGeom>
        </p:spPr>
      </p:pic>
    </p:spTree>
    <p:extLst>
      <p:ext uri="{BB962C8B-B14F-4D97-AF65-F5344CB8AC3E}">
        <p14:creationId xmlns:p14="http://schemas.microsoft.com/office/powerpoint/2010/main" val="4738640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¿QUÉ ES UNA ESTRUCTURA DE CONTROL?</a:t>
            </a:r>
            <a:endParaRPr lang="es-PE" dirty="0"/>
          </a:p>
        </p:txBody>
      </p:sp>
      <p:sp>
        <p:nvSpPr>
          <p:cNvPr id="3" name="Marcador de contenido 2"/>
          <p:cNvSpPr>
            <a:spLocks noGrp="1"/>
          </p:cNvSpPr>
          <p:nvPr>
            <p:ph sz="half" idx="1"/>
          </p:nvPr>
        </p:nvSpPr>
        <p:spPr/>
        <p:txBody>
          <a:bodyPr/>
          <a:lstStyle/>
          <a:p>
            <a:r>
              <a:rPr lang="es-PE" dirty="0"/>
              <a:t>De acuerdo a una condición, ejecutar un grupo de sentencias.</a:t>
            </a:r>
          </a:p>
          <a:p>
            <a:r>
              <a:rPr lang="es-PE" dirty="0"/>
              <a:t>Nos permite decidir qué conjunto de códigos ejecutar y qué conjunto no, en un programa.</a:t>
            </a:r>
          </a:p>
          <a:p>
            <a:endParaRPr lang="es-PE" dirty="0"/>
          </a:p>
          <a:p>
            <a:pPr marL="0" indent="0">
              <a:buNone/>
            </a:pPr>
            <a:r>
              <a:rPr lang="es-PE" b="1" dirty="0" smtClean="0"/>
              <a:t>TIPOS</a:t>
            </a:r>
            <a:r>
              <a:rPr lang="es-PE" dirty="0" smtClean="0"/>
              <a:t>:</a:t>
            </a:r>
          </a:p>
        </p:txBody>
      </p:sp>
      <p:pic>
        <p:nvPicPr>
          <p:cNvPr id="9" name="Imagen 8"/>
          <p:cNvPicPr>
            <a:picLocks noChangeAspect="1"/>
          </p:cNvPicPr>
          <p:nvPr/>
        </p:nvPicPr>
        <p:blipFill>
          <a:blip r:embed="rId2"/>
          <a:stretch>
            <a:fillRect/>
          </a:stretch>
        </p:blipFill>
        <p:spPr>
          <a:xfrm>
            <a:off x="6165447" y="2471057"/>
            <a:ext cx="5195106" cy="3428770"/>
          </a:xfrm>
          <a:prstGeom prst="rect">
            <a:avLst/>
          </a:prstGeom>
        </p:spPr>
      </p:pic>
      <p:sp>
        <p:nvSpPr>
          <p:cNvPr id="4" name="Redondear rectángulo de esquina diagonal 3"/>
          <p:cNvSpPr/>
          <p:nvPr/>
        </p:nvSpPr>
        <p:spPr>
          <a:xfrm>
            <a:off x="1741714" y="5377543"/>
            <a:ext cx="1589315" cy="424543"/>
          </a:xfrm>
          <a:prstGeom prst="round2Diag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s-PE" dirty="0" smtClean="0"/>
              <a:t>SIMPLE</a:t>
            </a:r>
            <a:endParaRPr lang="es-PE" dirty="0"/>
          </a:p>
        </p:txBody>
      </p:sp>
      <p:sp>
        <p:nvSpPr>
          <p:cNvPr id="7" name="Redondear rectángulo de esquina diagonal 6"/>
          <p:cNvSpPr/>
          <p:nvPr/>
        </p:nvSpPr>
        <p:spPr>
          <a:xfrm>
            <a:off x="3880757" y="5377543"/>
            <a:ext cx="1589315" cy="424543"/>
          </a:xfrm>
          <a:prstGeom prst="round2Diag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s-PE" dirty="0" smtClean="0"/>
              <a:t>DOBLES</a:t>
            </a:r>
            <a:endParaRPr lang="es-PE" dirty="0"/>
          </a:p>
        </p:txBody>
      </p:sp>
    </p:spTree>
    <p:extLst>
      <p:ext uri="{BB962C8B-B14F-4D97-AF65-F5344CB8AC3E}">
        <p14:creationId xmlns:p14="http://schemas.microsoft.com/office/powerpoint/2010/main" val="3545940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085" y="1886148"/>
            <a:ext cx="9149790" cy="4876316"/>
          </a:xfrm>
          <a:prstGeom prst="rect">
            <a:avLst/>
          </a:prstGeom>
          <a:ln>
            <a:solidFill>
              <a:schemeClr val="accent1"/>
            </a:solidFill>
          </a:ln>
        </p:spPr>
      </p:pic>
      <p:sp>
        <p:nvSpPr>
          <p:cNvPr id="2" name="Título 1"/>
          <p:cNvSpPr>
            <a:spLocks noGrp="1"/>
          </p:cNvSpPr>
          <p:nvPr>
            <p:ph type="title"/>
          </p:nvPr>
        </p:nvSpPr>
        <p:spPr/>
        <p:txBody>
          <a:bodyPr/>
          <a:lstStyle/>
          <a:p>
            <a:r>
              <a:rPr lang="es-ES" dirty="0" smtClean="0"/>
              <a:t>CONOCIENDO UN POCO MAS SOBRE PSEINT</a:t>
            </a:r>
            <a:endParaRPr lang="es-ES" dirty="0"/>
          </a:p>
        </p:txBody>
      </p:sp>
      <p:sp>
        <p:nvSpPr>
          <p:cNvPr id="17" name="Marcador de contenido 16"/>
          <p:cNvSpPr>
            <a:spLocks noGrp="1"/>
          </p:cNvSpPr>
          <p:nvPr>
            <p:ph sz="half" idx="1"/>
          </p:nvPr>
        </p:nvSpPr>
        <p:spPr>
          <a:xfrm>
            <a:off x="402778" y="2224725"/>
            <a:ext cx="2431047" cy="3921434"/>
          </a:xfrm>
        </p:spPr>
        <p:txBody>
          <a:bodyPr>
            <a:normAutofit/>
          </a:bodyPr>
          <a:lstStyle/>
          <a:p>
            <a:r>
              <a:rPr lang="es-ES" sz="2300" dirty="0"/>
              <a:t>Es un software que interpreta pseudocódigo. </a:t>
            </a:r>
          </a:p>
          <a:p>
            <a:r>
              <a:rPr lang="es-ES" sz="2300" dirty="0" smtClean="0"/>
              <a:t>Permite </a:t>
            </a:r>
            <a:r>
              <a:rPr lang="es-ES" sz="2300" dirty="0"/>
              <a:t>la generación de diagramas de flujo, dado un algoritmo en pseudocódigo.</a:t>
            </a:r>
          </a:p>
          <a:p>
            <a:endParaRPr lang="es-ES" sz="2300" dirty="0"/>
          </a:p>
        </p:txBody>
      </p:sp>
      <p:sp>
        <p:nvSpPr>
          <p:cNvPr id="6" name="CuadroTexto 5"/>
          <p:cNvSpPr txBox="1"/>
          <p:nvPr/>
        </p:nvSpPr>
        <p:spPr>
          <a:xfrm>
            <a:off x="6799143" y="1886148"/>
            <a:ext cx="1572866" cy="276999"/>
          </a:xfrm>
          <a:prstGeom prst="rect">
            <a:avLst/>
          </a:prstGeom>
          <a:noFill/>
        </p:spPr>
        <p:txBody>
          <a:bodyPr wrap="none" rtlCol="0">
            <a:spAutoFit/>
          </a:bodyPr>
          <a:lstStyle/>
          <a:p>
            <a:r>
              <a:rPr lang="es-ES" sz="1200" dirty="0" smtClean="0">
                <a:solidFill>
                  <a:srgbClr val="FF0000"/>
                </a:solidFill>
                <a:latin typeface="Muller Regular" pitchFamily="50" charset="0"/>
              </a:rPr>
              <a:t>BARRA DE MENUS</a:t>
            </a:r>
            <a:endParaRPr lang="es-ES" sz="1200" dirty="0">
              <a:solidFill>
                <a:srgbClr val="FF0000"/>
              </a:solidFill>
              <a:latin typeface="Muller Regular" pitchFamily="50" charset="0"/>
            </a:endParaRPr>
          </a:p>
        </p:txBody>
      </p:sp>
      <p:sp>
        <p:nvSpPr>
          <p:cNvPr id="8" name="CuadroTexto 7"/>
          <p:cNvSpPr txBox="1"/>
          <p:nvPr/>
        </p:nvSpPr>
        <p:spPr>
          <a:xfrm>
            <a:off x="8179842" y="2135851"/>
            <a:ext cx="2451764" cy="279803"/>
          </a:xfrm>
          <a:prstGeom prst="rect">
            <a:avLst/>
          </a:prstGeom>
          <a:noFill/>
        </p:spPr>
        <p:txBody>
          <a:bodyPr wrap="square" rtlCol="0">
            <a:spAutoFit/>
          </a:bodyPr>
          <a:lstStyle/>
          <a:p>
            <a:r>
              <a:rPr lang="es-ES" sz="1200" dirty="0" smtClean="0">
                <a:solidFill>
                  <a:srgbClr val="FF0000"/>
                </a:solidFill>
                <a:latin typeface="Muller Regular" pitchFamily="50" charset="0"/>
              </a:rPr>
              <a:t>BARRA DE ACCESO RÁPIDO</a:t>
            </a:r>
            <a:endParaRPr lang="es-ES" sz="1200" dirty="0">
              <a:solidFill>
                <a:srgbClr val="FF0000"/>
              </a:solidFill>
              <a:latin typeface="Muller Regular" pitchFamily="50" charset="0"/>
            </a:endParaRPr>
          </a:p>
        </p:txBody>
      </p:sp>
      <p:sp>
        <p:nvSpPr>
          <p:cNvPr id="9" name="CuadroTexto 8"/>
          <p:cNvSpPr txBox="1"/>
          <p:nvPr/>
        </p:nvSpPr>
        <p:spPr>
          <a:xfrm>
            <a:off x="9004149" y="4324306"/>
            <a:ext cx="1914307" cy="276999"/>
          </a:xfrm>
          <a:prstGeom prst="rect">
            <a:avLst/>
          </a:prstGeom>
          <a:noFill/>
        </p:spPr>
        <p:txBody>
          <a:bodyPr wrap="none" rtlCol="0">
            <a:spAutoFit/>
          </a:bodyPr>
          <a:lstStyle/>
          <a:p>
            <a:r>
              <a:rPr lang="es-ES" sz="1200" dirty="0" smtClean="0">
                <a:solidFill>
                  <a:srgbClr val="FF0000"/>
                </a:solidFill>
                <a:latin typeface="Muller Regular" pitchFamily="50" charset="0"/>
              </a:rPr>
              <a:t>PANEL DE COMANDOS</a:t>
            </a:r>
            <a:endParaRPr lang="es-ES" sz="1200" dirty="0">
              <a:solidFill>
                <a:srgbClr val="FF0000"/>
              </a:solidFill>
              <a:latin typeface="Muller Regular" pitchFamily="50" charset="0"/>
            </a:endParaRPr>
          </a:p>
        </p:txBody>
      </p:sp>
      <p:sp>
        <p:nvSpPr>
          <p:cNvPr id="10" name="CuadroTexto 9"/>
          <p:cNvSpPr txBox="1"/>
          <p:nvPr/>
        </p:nvSpPr>
        <p:spPr>
          <a:xfrm>
            <a:off x="4448072" y="4047307"/>
            <a:ext cx="2339102" cy="276999"/>
          </a:xfrm>
          <a:prstGeom prst="rect">
            <a:avLst/>
          </a:prstGeom>
          <a:noFill/>
        </p:spPr>
        <p:txBody>
          <a:bodyPr wrap="none" rtlCol="0">
            <a:spAutoFit/>
          </a:bodyPr>
          <a:lstStyle/>
          <a:p>
            <a:r>
              <a:rPr lang="es-ES" sz="1200" dirty="0" smtClean="0">
                <a:solidFill>
                  <a:srgbClr val="FF0000"/>
                </a:solidFill>
                <a:latin typeface="Muller Regular" pitchFamily="50" charset="0"/>
              </a:rPr>
              <a:t>OPERADORES Y FUNCIONES</a:t>
            </a:r>
            <a:endParaRPr lang="es-ES" sz="1200" dirty="0">
              <a:solidFill>
                <a:srgbClr val="FF0000"/>
              </a:solidFill>
              <a:latin typeface="Muller Regular" pitchFamily="50" charset="0"/>
            </a:endParaRPr>
          </a:p>
        </p:txBody>
      </p:sp>
      <p:sp>
        <p:nvSpPr>
          <p:cNvPr id="11" name="CuadroTexto 10"/>
          <p:cNvSpPr txBox="1"/>
          <p:nvPr/>
        </p:nvSpPr>
        <p:spPr>
          <a:xfrm>
            <a:off x="8448570" y="3528977"/>
            <a:ext cx="1628972" cy="276999"/>
          </a:xfrm>
          <a:prstGeom prst="rect">
            <a:avLst/>
          </a:prstGeom>
          <a:noFill/>
        </p:spPr>
        <p:txBody>
          <a:bodyPr wrap="none" rtlCol="0">
            <a:spAutoFit/>
          </a:bodyPr>
          <a:lstStyle/>
          <a:p>
            <a:r>
              <a:rPr lang="es-ES" sz="1200" dirty="0" smtClean="0">
                <a:solidFill>
                  <a:srgbClr val="FF0000"/>
                </a:solidFill>
                <a:latin typeface="Muller Regular" pitchFamily="50" charset="0"/>
              </a:rPr>
              <a:t>ÁREA DE TRABAJO</a:t>
            </a:r>
            <a:endParaRPr lang="es-ES" sz="1200" dirty="0">
              <a:solidFill>
                <a:srgbClr val="FF0000"/>
              </a:solidFill>
              <a:latin typeface="Muller Regular" pitchFamily="50" charset="0"/>
            </a:endParaRPr>
          </a:p>
        </p:txBody>
      </p:sp>
      <p:sp>
        <p:nvSpPr>
          <p:cNvPr id="12" name="Flecha doblada 11"/>
          <p:cNvSpPr/>
          <p:nvPr/>
        </p:nvSpPr>
        <p:spPr>
          <a:xfrm flipV="1">
            <a:off x="10400163" y="4656675"/>
            <a:ext cx="462886" cy="272198"/>
          </a:xfrm>
          <a:prstGeom prst="ben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ctr"/>
          <a:lstStyle/>
          <a:p>
            <a:pPr algn="ctr"/>
            <a:endParaRPr lang="es-PE">
              <a:solidFill>
                <a:schemeClr val="tx1"/>
              </a:solidFill>
            </a:endParaRPr>
          </a:p>
        </p:txBody>
      </p:sp>
      <p:sp>
        <p:nvSpPr>
          <p:cNvPr id="13" name="Flecha doblada 12"/>
          <p:cNvSpPr/>
          <p:nvPr/>
        </p:nvSpPr>
        <p:spPr>
          <a:xfrm flipH="1" flipV="1">
            <a:off x="4448072" y="4386508"/>
            <a:ext cx="462886" cy="272198"/>
          </a:xfrm>
          <a:prstGeom prst="ben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ctr"/>
          <a:lstStyle/>
          <a:p>
            <a:pPr algn="ctr"/>
            <a:endParaRPr lang="es-PE">
              <a:solidFill>
                <a:schemeClr val="tx1"/>
              </a:solidFill>
            </a:endParaRPr>
          </a:p>
        </p:txBody>
      </p:sp>
      <p:sp>
        <p:nvSpPr>
          <p:cNvPr id="14" name="Flecha derecha 13"/>
          <p:cNvSpPr/>
          <p:nvPr/>
        </p:nvSpPr>
        <p:spPr>
          <a:xfrm flipH="1">
            <a:off x="5966629" y="1960718"/>
            <a:ext cx="832514" cy="127857"/>
          </a:xfrm>
          <a:prstGeom prst="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derecha 14"/>
          <p:cNvSpPr/>
          <p:nvPr/>
        </p:nvSpPr>
        <p:spPr>
          <a:xfrm flipH="1">
            <a:off x="7347328" y="2211823"/>
            <a:ext cx="832514" cy="127857"/>
          </a:xfrm>
          <a:prstGeom prst="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doblada 15"/>
          <p:cNvSpPr/>
          <p:nvPr/>
        </p:nvSpPr>
        <p:spPr>
          <a:xfrm flipH="1" flipV="1">
            <a:off x="8448570" y="3805976"/>
            <a:ext cx="462886" cy="272198"/>
          </a:xfrm>
          <a:prstGeom prst="ben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ctr"/>
          <a:lstStyle/>
          <a:p>
            <a:pPr algn="ctr"/>
            <a:endParaRPr lang="es-PE">
              <a:solidFill>
                <a:schemeClr val="tx1"/>
              </a:solidFill>
            </a:endParaRPr>
          </a:p>
        </p:txBody>
      </p:sp>
    </p:spTree>
    <p:extLst>
      <p:ext uri="{BB962C8B-B14F-4D97-AF65-F5344CB8AC3E}">
        <p14:creationId xmlns:p14="http://schemas.microsoft.com/office/powerpoint/2010/main" val="23631938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PSEINT - ESTRUCTURAS DE CONTROL (Condicional)</a:t>
            </a:r>
            <a:endParaRPr lang="es-PE" dirty="0"/>
          </a:p>
        </p:txBody>
      </p:sp>
      <p:sp>
        <p:nvSpPr>
          <p:cNvPr id="6" name="Marcador de contenido 5"/>
          <p:cNvSpPr>
            <a:spLocks noGrp="1"/>
          </p:cNvSpPr>
          <p:nvPr>
            <p:ph sz="half" idx="1"/>
          </p:nvPr>
        </p:nvSpPr>
        <p:spPr/>
        <p:txBody>
          <a:bodyPr>
            <a:normAutofit/>
          </a:bodyPr>
          <a:lstStyle/>
          <a:p>
            <a:pPr marL="0" indent="0">
              <a:buNone/>
            </a:pPr>
            <a:r>
              <a:rPr lang="es-ES" b="1" dirty="0" smtClean="0">
                <a:solidFill>
                  <a:srgbClr val="00B050"/>
                </a:solidFill>
              </a:rPr>
              <a:t>Si </a:t>
            </a:r>
            <a:r>
              <a:rPr lang="es-ES" b="1" dirty="0">
                <a:solidFill>
                  <a:srgbClr val="00B050"/>
                </a:solidFill>
              </a:rPr>
              <a:t>– Entonces</a:t>
            </a:r>
            <a:r>
              <a:rPr lang="es-ES" dirty="0">
                <a:solidFill>
                  <a:srgbClr val="00B050"/>
                </a:solidFill>
              </a:rPr>
              <a:t>: </a:t>
            </a:r>
            <a:endParaRPr lang="es-ES" dirty="0" smtClean="0">
              <a:solidFill>
                <a:srgbClr val="00B050"/>
              </a:solidFill>
            </a:endParaRPr>
          </a:p>
          <a:p>
            <a:r>
              <a:rPr lang="es-ES" dirty="0" smtClean="0"/>
              <a:t>Es </a:t>
            </a:r>
            <a:r>
              <a:rPr lang="es-ES" dirty="0"/>
              <a:t>una estructura de control que depende del valor de una condición lógica. </a:t>
            </a:r>
          </a:p>
          <a:p>
            <a:r>
              <a:rPr lang="es-ES" dirty="0"/>
              <a:t>Es decir se debe evaluar una condición y si la cumple, deberá ejecutar todas las acciones después del “</a:t>
            </a:r>
            <a:r>
              <a:rPr lang="es-ES" b="1" dirty="0">
                <a:solidFill>
                  <a:srgbClr val="FF0000"/>
                </a:solidFill>
              </a:rPr>
              <a:t>Entonces</a:t>
            </a:r>
            <a:r>
              <a:rPr lang="es-ES" dirty="0"/>
              <a:t>” y si no las cumple debe ejecutar todas las accione después del “</a:t>
            </a:r>
            <a:r>
              <a:rPr lang="es-ES" b="1" dirty="0">
                <a:solidFill>
                  <a:srgbClr val="FF0000"/>
                </a:solidFill>
              </a:rPr>
              <a:t>Sino</a:t>
            </a:r>
            <a:r>
              <a:rPr lang="es-ES" dirty="0"/>
              <a:t>” </a:t>
            </a:r>
            <a:endParaRPr lang="es-PE" dirty="0"/>
          </a:p>
        </p:txBody>
      </p:sp>
      <p:pic>
        <p:nvPicPr>
          <p:cNvPr id="7" name="Imagen 6"/>
          <p:cNvPicPr>
            <a:picLocks noChangeAspect="1"/>
          </p:cNvPicPr>
          <p:nvPr/>
        </p:nvPicPr>
        <p:blipFill rotWithShape="1">
          <a:blip r:embed="rId2">
            <a:extLst>
              <a:ext uri="{28A0092B-C50C-407E-A947-70E740481C1C}">
                <a14:useLocalDpi xmlns:a14="http://schemas.microsoft.com/office/drawing/2010/main" val="0"/>
              </a:ext>
            </a:extLst>
          </a:blip>
          <a:srcRect r="52864" b="46990"/>
          <a:stretch/>
        </p:blipFill>
        <p:spPr>
          <a:xfrm>
            <a:off x="6384637" y="2224725"/>
            <a:ext cx="5570802" cy="3338916"/>
          </a:xfrm>
          <a:prstGeom prst="rect">
            <a:avLst/>
          </a:prstGeom>
          <a:ln>
            <a:solidFill>
              <a:schemeClr val="accent1"/>
            </a:solidFill>
          </a:ln>
          <a:effectLst>
            <a:glow rad="101600">
              <a:schemeClr val="accent2">
                <a:satMod val="175000"/>
                <a:alpha val="40000"/>
              </a:schemeClr>
            </a:glow>
          </a:effectLst>
        </p:spPr>
      </p:pic>
    </p:spTree>
    <p:extLst>
      <p:ext uri="{BB962C8B-B14F-4D97-AF65-F5344CB8AC3E}">
        <p14:creationId xmlns:p14="http://schemas.microsoft.com/office/powerpoint/2010/main" val="31155415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OPERADORES EN PSEINT</a:t>
            </a:r>
            <a:endParaRPr lang="es-ES" dirty="0"/>
          </a:p>
        </p:txBody>
      </p:sp>
      <p:graphicFrame>
        <p:nvGraphicFramePr>
          <p:cNvPr id="5" name="Tabla 4"/>
          <p:cNvGraphicFramePr>
            <a:graphicFrameLocks noGrp="1"/>
          </p:cNvGraphicFramePr>
          <p:nvPr>
            <p:extLst>
              <p:ext uri="{D42A27DB-BD31-4B8C-83A1-F6EECF244321}">
                <p14:modId xmlns:p14="http://schemas.microsoft.com/office/powerpoint/2010/main" val="3074502562"/>
              </p:ext>
            </p:extLst>
          </p:nvPr>
        </p:nvGraphicFramePr>
        <p:xfrm>
          <a:off x="900183" y="2856274"/>
          <a:ext cx="5057633" cy="2658335"/>
        </p:xfrm>
        <a:graphic>
          <a:graphicData uri="http://schemas.openxmlformats.org/drawingml/2006/table">
            <a:tbl>
              <a:tblPr firstRow="1" firstCol="1" bandRow="1">
                <a:tableStyleId>{B301B821-A1FF-4177-AEE7-76D212191A09}</a:tableStyleId>
              </a:tblPr>
              <a:tblGrid>
                <a:gridCol w="1398036">
                  <a:extLst>
                    <a:ext uri="{9D8B030D-6E8A-4147-A177-3AD203B41FA5}">
                      <a16:colId xmlns:a16="http://schemas.microsoft.com/office/drawing/2014/main" val="1013146161"/>
                    </a:ext>
                  </a:extLst>
                </a:gridCol>
                <a:gridCol w="2347914">
                  <a:extLst>
                    <a:ext uri="{9D8B030D-6E8A-4147-A177-3AD203B41FA5}">
                      <a16:colId xmlns:a16="http://schemas.microsoft.com/office/drawing/2014/main" val="432989218"/>
                    </a:ext>
                  </a:extLst>
                </a:gridCol>
                <a:gridCol w="1311683">
                  <a:extLst>
                    <a:ext uri="{9D8B030D-6E8A-4147-A177-3AD203B41FA5}">
                      <a16:colId xmlns:a16="http://schemas.microsoft.com/office/drawing/2014/main" val="17591629"/>
                    </a:ext>
                  </a:extLst>
                </a:gridCol>
              </a:tblGrid>
              <a:tr h="356082">
                <a:tc>
                  <a:txBody>
                    <a:bodyPr/>
                    <a:lstStyle/>
                    <a:p>
                      <a:pPr algn="ctr">
                        <a:lnSpc>
                          <a:spcPct val="107000"/>
                        </a:lnSpc>
                        <a:spcAft>
                          <a:spcPts val="0"/>
                        </a:spcAft>
                      </a:pPr>
                      <a:r>
                        <a:rPr lang="es-PE" sz="1600" dirty="0" smtClean="0">
                          <a:effectLst/>
                          <a:latin typeface="Muller Regular" pitchFamily="50" charset="0"/>
                        </a:rPr>
                        <a:t>OPERADOR RELACIONAL</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smtClean="0">
                          <a:effectLst/>
                          <a:latin typeface="Muller Regular" pitchFamily="50" charset="0"/>
                        </a:rPr>
                        <a:t>SIGNIFICADO</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smtClean="0">
                          <a:effectLst/>
                          <a:latin typeface="Muller Regular" pitchFamily="50" charset="0"/>
                        </a:rPr>
                        <a:t>EJEMPLO</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45460426"/>
                  </a:ext>
                </a:extLst>
              </a:tr>
              <a:tr h="356082">
                <a:tc>
                  <a:txBody>
                    <a:bodyPr/>
                    <a:lstStyle/>
                    <a:p>
                      <a:pPr algn="ctr">
                        <a:lnSpc>
                          <a:spcPct val="107000"/>
                        </a:lnSpc>
                        <a:spcAft>
                          <a:spcPts val="0"/>
                        </a:spcAft>
                      </a:pPr>
                      <a:r>
                        <a:rPr lang="es-PE" sz="1600">
                          <a:effectLst/>
                          <a:latin typeface="Muller Regular" pitchFamily="50" charset="0"/>
                        </a:rPr>
                        <a:t>&gt; </a:t>
                      </a:r>
                      <a:endParaRPr lang="es-ES" sz="200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a:effectLst/>
                          <a:latin typeface="Muller Regular" pitchFamily="50" charset="0"/>
                        </a:rPr>
                        <a:t>  Mayor que</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a:effectLst/>
                          <a:latin typeface="Muller Regular" pitchFamily="50" charset="0"/>
                        </a:rPr>
                        <a:t>  3&gt;2</a:t>
                      </a:r>
                      <a:endParaRPr lang="es-ES" sz="200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874919093"/>
                  </a:ext>
                </a:extLst>
              </a:tr>
              <a:tr h="356082">
                <a:tc>
                  <a:txBody>
                    <a:bodyPr/>
                    <a:lstStyle/>
                    <a:p>
                      <a:pPr algn="ctr">
                        <a:lnSpc>
                          <a:spcPct val="107000"/>
                        </a:lnSpc>
                        <a:spcAft>
                          <a:spcPts val="0"/>
                        </a:spcAft>
                      </a:pPr>
                      <a:r>
                        <a:rPr lang="es-PE" sz="1600">
                          <a:effectLst/>
                          <a:latin typeface="Muller Regular" pitchFamily="50" charset="0"/>
                        </a:rPr>
                        <a:t>&lt; </a:t>
                      </a:r>
                      <a:endParaRPr lang="es-ES" sz="200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a:effectLst/>
                          <a:latin typeface="Muller Regular" pitchFamily="50" charset="0"/>
                        </a:rPr>
                        <a:t>  Menor que</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a:effectLst/>
                          <a:latin typeface="Muller Regular" pitchFamily="50" charset="0"/>
                        </a:rPr>
                        <a:t>  2&lt;3</a:t>
                      </a:r>
                      <a:endParaRPr lang="es-ES" sz="200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49919322"/>
                  </a:ext>
                </a:extLst>
              </a:tr>
              <a:tr h="356082">
                <a:tc>
                  <a:txBody>
                    <a:bodyPr/>
                    <a:lstStyle/>
                    <a:p>
                      <a:pPr algn="ctr">
                        <a:lnSpc>
                          <a:spcPct val="107000"/>
                        </a:lnSpc>
                        <a:spcAft>
                          <a:spcPts val="0"/>
                        </a:spcAft>
                      </a:pPr>
                      <a:r>
                        <a:rPr lang="es-PE" sz="1600">
                          <a:effectLst/>
                          <a:latin typeface="Muller Regular" pitchFamily="50" charset="0"/>
                        </a:rPr>
                        <a:t>=</a:t>
                      </a:r>
                      <a:endParaRPr lang="es-ES" sz="200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a:effectLst/>
                          <a:latin typeface="Muller Regular" pitchFamily="50" charset="0"/>
                        </a:rPr>
                        <a:t>  Igual que</a:t>
                      </a:r>
                      <a:endParaRPr lang="es-ES" sz="200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a:effectLst/>
                          <a:latin typeface="Muller Regular" pitchFamily="50" charset="0"/>
                        </a:rPr>
                        <a:t>  3=3</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03065325"/>
                  </a:ext>
                </a:extLst>
              </a:tr>
              <a:tr h="356082">
                <a:tc>
                  <a:txBody>
                    <a:bodyPr/>
                    <a:lstStyle/>
                    <a:p>
                      <a:pPr algn="ctr">
                        <a:lnSpc>
                          <a:spcPct val="107000"/>
                        </a:lnSpc>
                        <a:spcAft>
                          <a:spcPts val="0"/>
                        </a:spcAft>
                      </a:pPr>
                      <a:r>
                        <a:rPr lang="es-PE" sz="1600">
                          <a:effectLst/>
                          <a:latin typeface="Muller Regular" pitchFamily="50" charset="0"/>
                        </a:rPr>
                        <a:t>&lt;=</a:t>
                      </a:r>
                      <a:endParaRPr lang="es-ES" sz="200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a:effectLst/>
                          <a:latin typeface="Muller Regular" pitchFamily="50" charset="0"/>
                        </a:rPr>
                        <a:t>  Menor o igual que</a:t>
                      </a:r>
                      <a:endParaRPr lang="es-ES" sz="200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a:effectLst/>
                          <a:latin typeface="Muller Regular" pitchFamily="50" charset="0"/>
                        </a:rPr>
                        <a:t>  5&lt;=5</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626810474"/>
                  </a:ext>
                </a:extLst>
              </a:tr>
              <a:tr h="356082">
                <a:tc>
                  <a:txBody>
                    <a:bodyPr/>
                    <a:lstStyle/>
                    <a:p>
                      <a:pPr algn="ctr">
                        <a:lnSpc>
                          <a:spcPct val="107000"/>
                        </a:lnSpc>
                        <a:spcAft>
                          <a:spcPts val="0"/>
                        </a:spcAft>
                      </a:pPr>
                      <a:r>
                        <a:rPr lang="es-PE" sz="1600">
                          <a:effectLst/>
                          <a:latin typeface="Muller Regular" pitchFamily="50" charset="0"/>
                        </a:rPr>
                        <a:t>&gt;=</a:t>
                      </a:r>
                      <a:endParaRPr lang="es-ES" sz="200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a:effectLst/>
                          <a:latin typeface="Muller Regular" pitchFamily="50" charset="0"/>
                        </a:rPr>
                        <a:t>  Mayor o igual que</a:t>
                      </a:r>
                      <a:endParaRPr lang="es-ES" sz="200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a:effectLst/>
                          <a:latin typeface="Muller Regular" pitchFamily="50" charset="0"/>
                        </a:rPr>
                        <a:t>  6&gt;=5</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957110301"/>
                  </a:ext>
                </a:extLst>
              </a:tr>
              <a:tr h="356082">
                <a:tc>
                  <a:txBody>
                    <a:bodyPr/>
                    <a:lstStyle/>
                    <a:p>
                      <a:pPr algn="ctr">
                        <a:lnSpc>
                          <a:spcPct val="107000"/>
                        </a:lnSpc>
                        <a:spcAft>
                          <a:spcPts val="0"/>
                        </a:spcAft>
                      </a:pPr>
                      <a:r>
                        <a:rPr lang="es-PE" sz="1600" dirty="0">
                          <a:effectLst/>
                          <a:latin typeface="Muller Regular" pitchFamily="50" charset="0"/>
                        </a:rPr>
                        <a:t>&lt;&gt; </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a:effectLst/>
                          <a:latin typeface="Muller Regular" pitchFamily="50" charset="0"/>
                        </a:rPr>
                        <a:t>  Distinto de</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a:effectLst/>
                          <a:latin typeface="Muller Regular" pitchFamily="50" charset="0"/>
                        </a:rPr>
                        <a:t>  6&lt;&gt;5</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668240973"/>
                  </a:ext>
                </a:extLst>
              </a:tr>
            </a:tbl>
          </a:graphicData>
        </a:graphic>
      </p:graphicFrame>
      <p:sp>
        <p:nvSpPr>
          <p:cNvPr id="6" name="Marcador de contenido 2"/>
          <p:cNvSpPr>
            <a:spLocks noGrp="1"/>
          </p:cNvSpPr>
          <p:nvPr>
            <p:ph sz="half" idx="1"/>
          </p:nvPr>
        </p:nvSpPr>
        <p:spPr>
          <a:xfrm>
            <a:off x="838200" y="2224725"/>
            <a:ext cx="5181600" cy="3921434"/>
          </a:xfrm>
        </p:spPr>
        <p:txBody>
          <a:bodyPr/>
          <a:lstStyle/>
          <a:p>
            <a:r>
              <a:rPr lang="es-ES" sz="2200" dirty="0" smtClean="0"/>
              <a:t>OPERADORES DE COMPARACIÓN </a:t>
            </a:r>
            <a:endParaRPr lang="es-PE" sz="2200" dirty="0"/>
          </a:p>
        </p:txBody>
      </p:sp>
      <p:sp>
        <p:nvSpPr>
          <p:cNvPr id="7" name="Marcador de contenido 6"/>
          <p:cNvSpPr>
            <a:spLocks noGrp="1"/>
          </p:cNvSpPr>
          <p:nvPr>
            <p:ph sz="half" idx="2"/>
          </p:nvPr>
        </p:nvSpPr>
        <p:spPr>
          <a:xfrm>
            <a:off x="6172200" y="2224725"/>
            <a:ext cx="5181600" cy="3921434"/>
          </a:xfrm>
        </p:spPr>
        <p:txBody>
          <a:bodyPr>
            <a:normAutofit/>
          </a:bodyPr>
          <a:lstStyle/>
          <a:p>
            <a:r>
              <a:rPr lang="es-PE" sz="2200" dirty="0" smtClean="0"/>
              <a:t>OPERADORES LÓGICOS</a:t>
            </a:r>
            <a:endParaRPr lang="es-PE" sz="2200" dirty="0"/>
          </a:p>
        </p:txBody>
      </p:sp>
      <p:graphicFrame>
        <p:nvGraphicFramePr>
          <p:cNvPr id="8" name="Tabla 7"/>
          <p:cNvGraphicFramePr>
            <a:graphicFrameLocks noGrp="1"/>
          </p:cNvGraphicFramePr>
          <p:nvPr>
            <p:extLst>
              <p:ext uri="{D42A27DB-BD31-4B8C-83A1-F6EECF244321}">
                <p14:modId xmlns:p14="http://schemas.microsoft.com/office/powerpoint/2010/main" val="529192519"/>
              </p:ext>
            </p:extLst>
          </p:nvPr>
        </p:nvGraphicFramePr>
        <p:xfrm>
          <a:off x="6241291" y="2856274"/>
          <a:ext cx="5043417" cy="2658336"/>
        </p:xfrm>
        <a:graphic>
          <a:graphicData uri="http://schemas.openxmlformats.org/drawingml/2006/table">
            <a:tbl>
              <a:tblPr firstRow="1" firstCol="1" bandRow="1">
                <a:tableStyleId>{1E171933-4619-4E11-9A3F-F7608DF75F80}</a:tableStyleId>
              </a:tblPr>
              <a:tblGrid>
                <a:gridCol w="1346864">
                  <a:extLst>
                    <a:ext uri="{9D8B030D-6E8A-4147-A177-3AD203B41FA5}">
                      <a16:colId xmlns:a16="http://schemas.microsoft.com/office/drawing/2014/main" val="2478864695"/>
                    </a:ext>
                  </a:extLst>
                </a:gridCol>
                <a:gridCol w="1678675">
                  <a:extLst>
                    <a:ext uri="{9D8B030D-6E8A-4147-A177-3AD203B41FA5}">
                      <a16:colId xmlns:a16="http://schemas.microsoft.com/office/drawing/2014/main" val="456255504"/>
                    </a:ext>
                  </a:extLst>
                </a:gridCol>
                <a:gridCol w="2017878">
                  <a:extLst>
                    <a:ext uri="{9D8B030D-6E8A-4147-A177-3AD203B41FA5}">
                      <a16:colId xmlns:a16="http://schemas.microsoft.com/office/drawing/2014/main" val="3552511657"/>
                    </a:ext>
                  </a:extLst>
                </a:gridCol>
              </a:tblGrid>
              <a:tr h="664584">
                <a:tc>
                  <a:txBody>
                    <a:bodyPr/>
                    <a:lstStyle/>
                    <a:p>
                      <a:pPr algn="ctr">
                        <a:lnSpc>
                          <a:spcPct val="107000"/>
                        </a:lnSpc>
                        <a:spcAft>
                          <a:spcPts val="0"/>
                        </a:spcAft>
                      </a:pPr>
                      <a:r>
                        <a:rPr lang="es-PE" sz="1600" dirty="0" smtClean="0">
                          <a:effectLst/>
                          <a:latin typeface="Muller Regular" pitchFamily="50" charset="0"/>
                        </a:rPr>
                        <a:t>OPERADOR LÓGICO</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smtClean="0">
                          <a:effectLst/>
                          <a:latin typeface="Muller Regular" pitchFamily="50" charset="0"/>
                        </a:rPr>
                        <a:t>SIGNIFICADO</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smtClean="0">
                          <a:effectLst/>
                          <a:latin typeface="Muller Regular" pitchFamily="50" charset="0"/>
                        </a:rPr>
                        <a:t>EJEMPLO</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55090452"/>
                  </a:ext>
                </a:extLst>
              </a:tr>
              <a:tr h="664584">
                <a:tc>
                  <a:txBody>
                    <a:bodyPr/>
                    <a:lstStyle/>
                    <a:p>
                      <a:pPr algn="ctr">
                        <a:lnSpc>
                          <a:spcPct val="107000"/>
                        </a:lnSpc>
                        <a:spcAft>
                          <a:spcPts val="0"/>
                        </a:spcAft>
                      </a:pPr>
                      <a:r>
                        <a:rPr lang="es-PE" sz="1600" dirty="0">
                          <a:effectLst/>
                          <a:latin typeface="Muller Regular" pitchFamily="50" charset="0"/>
                        </a:rPr>
                        <a:t>&amp; </a:t>
                      </a:r>
                      <a:r>
                        <a:rPr lang="es-PE" sz="1600" dirty="0" err="1">
                          <a:effectLst/>
                          <a:latin typeface="Muller Regular" pitchFamily="50" charset="0"/>
                        </a:rPr>
                        <a:t>ó</a:t>
                      </a:r>
                      <a:r>
                        <a:rPr lang="es-PE" sz="1600" dirty="0">
                          <a:effectLst/>
                          <a:latin typeface="Muller Regular" pitchFamily="50" charset="0"/>
                        </a:rPr>
                        <a:t> Y</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a:effectLst/>
                          <a:latin typeface="Muller Regular" pitchFamily="50" charset="0"/>
                        </a:rPr>
                        <a:t>  Conjunción (y</a:t>
                      </a:r>
                      <a:r>
                        <a:rPr lang="es-PE" sz="1600" dirty="0" smtClean="0">
                          <a:effectLst/>
                          <a:latin typeface="Muller Regular" pitchFamily="50" charset="0"/>
                        </a:rPr>
                        <a:t>)</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a:effectLst/>
                          <a:latin typeface="Muller Regular" pitchFamily="50" charset="0"/>
                        </a:rPr>
                        <a:t>  (7&gt;4) &amp; (2=1</a:t>
                      </a:r>
                      <a:r>
                        <a:rPr lang="es-PE" sz="1600" dirty="0" smtClean="0">
                          <a:effectLst/>
                          <a:latin typeface="Muller Regular" pitchFamily="50" charset="0"/>
                        </a:rPr>
                        <a:t>)</a:t>
                      </a:r>
                    </a:p>
                    <a:p>
                      <a:pPr algn="ctr">
                        <a:lnSpc>
                          <a:spcPct val="107000"/>
                        </a:lnSpc>
                        <a:spcAft>
                          <a:spcPts val="0"/>
                        </a:spcAft>
                      </a:pPr>
                      <a:r>
                        <a:rPr lang="es-PE" sz="1600" dirty="0" smtClean="0">
                          <a:effectLst/>
                          <a:latin typeface="Muller Regular" pitchFamily="50" charset="0"/>
                        </a:rPr>
                        <a:t>(</a:t>
                      </a:r>
                      <a:r>
                        <a:rPr lang="es-PE" sz="1600" b="1" dirty="0" smtClean="0">
                          <a:solidFill>
                            <a:srgbClr val="FF0000"/>
                          </a:solidFill>
                          <a:effectLst/>
                          <a:latin typeface="Muller Regular" pitchFamily="50" charset="0"/>
                        </a:rPr>
                        <a:t>FALSO</a:t>
                      </a:r>
                      <a:r>
                        <a:rPr lang="es-PE" sz="1600" dirty="0" smtClean="0">
                          <a:effectLst/>
                          <a:latin typeface="Muller Regular" pitchFamily="50" charset="0"/>
                        </a:rPr>
                        <a:t>)</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992657132"/>
                  </a:ext>
                </a:extLst>
              </a:tr>
              <a:tr h="664584">
                <a:tc>
                  <a:txBody>
                    <a:bodyPr/>
                    <a:lstStyle/>
                    <a:p>
                      <a:pPr algn="ctr">
                        <a:lnSpc>
                          <a:spcPct val="107000"/>
                        </a:lnSpc>
                        <a:spcAft>
                          <a:spcPts val="0"/>
                        </a:spcAft>
                      </a:pPr>
                      <a:r>
                        <a:rPr lang="es-PE" sz="1600" dirty="0">
                          <a:effectLst/>
                          <a:latin typeface="Muller Regular" pitchFamily="50" charset="0"/>
                        </a:rPr>
                        <a:t>| </a:t>
                      </a:r>
                      <a:r>
                        <a:rPr lang="es-PE" sz="1600" dirty="0" err="1">
                          <a:effectLst/>
                          <a:latin typeface="Muller Regular" pitchFamily="50" charset="0"/>
                        </a:rPr>
                        <a:t>ó</a:t>
                      </a:r>
                      <a:r>
                        <a:rPr lang="es-PE" sz="1600" dirty="0">
                          <a:effectLst/>
                          <a:latin typeface="Muller Regular" pitchFamily="50" charset="0"/>
                        </a:rPr>
                        <a:t> O</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a:effectLst/>
                          <a:latin typeface="Muller Regular" pitchFamily="50" charset="0"/>
                        </a:rPr>
                        <a:t>  Disyunción (o</a:t>
                      </a:r>
                      <a:r>
                        <a:rPr lang="es-PE" sz="1600" dirty="0" smtClean="0">
                          <a:effectLst/>
                          <a:latin typeface="Muller Regular" pitchFamily="50" charset="0"/>
                        </a:rPr>
                        <a:t>)</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a:effectLst/>
                          <a:latin typeface="Muller Regular" pitchFamily="50" charset="0"/>
                        </a:rPr>
                        <a:t>  (1=1 | 2=1) </a:t>
                      </a:r>
                      <a:r>
                        <a:rPr lang="es-PE" sz="1600" dirty="0" smtClean="0">
                          <a:effectLst/>
                          <a:latin typeface="Muller Regular" pitchFamily="50" charset="0"/>
                        </a:rPr>
                        <a:t>(</a:t>
                      </a:r>
                      <a:r>
                        <a:rPr lang="es-PE" sz="1600" b="1" dirty="0" smtClean="0">
                          <a:solidFill>
                            <a:srgbClr val="FF0000"/>
                          </a:solidFill>
                          <a:effectLst/>
                          <a:latin typeface="Muller Regular" pitchFamily="50" charset="0"/>
                        </a:rPr>
                        <a:t>VERDADERO</a:t>
                      </a:r>
                      <a:r>
                        <a:rPr lang="es-PE" sz="1600" dirty="0" smtClean="0">
                          <a:effectLst/>
                          <a:latin typeface="Muller Regular" pitchFamily="50" charset="0"/>
                        </a:rPr>
                        <a:t>)</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79143888"/>
                  </a:ext>
                </a:extLst>
              </a:tr>
              <a:tr h="664584">
                <a:tc>
                  <a:txBody>
                    <a:bodyPr/>
                    <a:lstStyle/>
                    <a:p>
                      <a:pPr algn="ctr">
                        <a:lnSpc>
                          <a:spcPct val="107000"/>
                        </a:lnSpc>
                        <a:spcAft>
                          <a:spcPts val="0"/>
                        </a:spcAft>
                      </a:pPr>
                      <a:r>
                        <a:rPr lang="es-PE" sz="1600" dirty="0">
                          <a:effectLst/>
                          <a:latin typeface="Muller Regular" pitchFamily="50" charset="0"/>
                        </a:rPr>
                        <a:t>~ </a:t>
                      </a:r>
                      <a:r>
                        <a:rPr lang="es-PE" sz="1600" dirty="0" err="1">
                          <a:effectLst/>
                          <a:latin typeface="Muller Regular" pitchFamily="50" charset="0"/>
                        </a:rPr>
                        <a:t>ó</a:t>
                      </a:r>
                      <a:r>
                        <a:rPr lang="es-PE" sz="1600" dirty="0">
                          <a:effectLst/>
                          <a:latin typeface="Muller Regular" pitchFamily="50" charset="0"/>
                        </a:rPr>
                        <a:t> NO</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a:effectLst/>
                          <a:latin typeface="Muller Regular" pitchFamily="50" charset="0"/>
                        </a:rPr>
                        <a:t>  Negación (no</a:t>
                      </a:r>
                      <a:r>
                        <a:rPr lang="es-PE" sz="1600" dirty="0" smtClean="0">
                          <a:effectLst/>
                          <a:latin typeface="Muller Regular" pitchFamily="50" charset="0"/>
                        </a:rPr>
                        <a:t>)</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s-PE" sz="1600" dirty="0">
                          <a:effectLst/>
                          <a:latin typeface="Muller Regular" pitchFamily="50" charset="0"/>
                        </a:rPr>
                        <a:t>  ~(2&lt;5</a:t>
                      </a:r>
                      <a:r>
                        <a:rPr lang="es-PE" sz="1600" dirty="0" smtClean="0">
                          <a:effectLst/>
                          <a:latin typeface="Muller Regular" pitchFamily="50" charset="0"/>
                        </a:rPr>
                        <a:t>)</a:t>
                      </a:r>
                    </a:p>
                    <a:p>
                      <a:pPr algn="ctr">
                        <a:lnSpc>
                          <a:spcPct val="107000"/>
                        </a:lnSpc>
                        <a:spcAft>
                          <a:spcPts val="0"/>
                        </a:spcAft>
                      </a:pPr>
                      <a:r>
                        <a:rPr lang="es-PE" sz="1600" dirty="0" smtClean="0">
                          <a:effectLst/>
                          <a:latin typeface="Muller Regular" pitchFamily="50" charset="0"/>
                        </a:rPr>
                        <a:t>(</a:t>
                      </a:r>
                      <a:r>
                        <a:rPr lang="es-PE" sz="1600" b="1" dirty="0" smtClean="0">
                          <a:solidFill>
                            <a:srgbClr val="FF0000"/>
                          </a:solidFill>
                          <a:effectLst/>
                          <a:latin typeface="Muller Regular" pitchFamily="50" charset="0"/>
                        </a:rPr>
                        <a:t>FALSO</a:t>
                      </a:r>
                      <a:r>
                        <a:rPr lang="es-PE" sz="1600" dirty="0" smtClean="0">
                          <a:effectLst/>
                          <a:latin typeface="Muller Regular" pitchFamily="50" charset="0"/>
                        </a:rPr>
                        <a:t>)</a:t>
                      </a:r>
                      <a:endParaRPr lang="es-ES" sz="2000" dirty="0">
                        <a:effectLst/>
                        <a:latin typeface="Muller Regular" pitchFamily="50"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701397656"/>
                  </a:ext>
                </a:extLst>
              </a:tr>
            </a:tbl>
          </a:graphicData>
        </a:graphic>
      </p:graphicFrame>
    </p:spTree>
    <p:extLst>
      <p:ext uri="{BB962C8B-B14F-4D97-AF65-F5344CB8AC3E}">
        <p14:creationId xmlns:p14="http://schemas.microsoft.com/office/powerpoint/2010/main" val="248317913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_corp_201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_corp_2019" id="{04C962F1-D308-4BC2-A59B-463E03880934}" vid="{5C5A6791-3381-4C54-ADB6-99208E4EC962}"/>
    </a:ext>
  </a:extLst>
</a:theme>
</file>

<file path=ppt/theme/theme2.xml><?xml version="1.0" encoding="utf-8"?>
<a:theme xmlns:a="http://schemas.openxmlformats.org/drawingml/2006/main" name="blanco_cor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_corp_2019" id="{96B6D52C-0A4F-4EB0-8C2B-285DCA567D8A}" vid="{B3B0B69F-1963-4ECA-8471-DFE3E6C6AD6C}"/>
    </a:ext>
  </a:extLst>
</a:theme>
</file>

<file path=ppt/theme/theme3.xml><?xml version="1.0" encoding="utf-8"?>
<a:theme xmlns:a="http://schemas.openxmlformats.org/drawingml/2006/main" name="verde_cor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_corp_2019" id="{96B6D52C-0A4F-4EB0-8C2B-285DCA567D8A}" vid="{B3B0B69F-1963-4ECA-8471-DFE3E6C6AD6C}"/>
    </a:ext>
  </a:extLst>
</a:theme>
</file>

<file path=ppt/theme/theme4.xml><?xml version="1.0" encoding="utf-8"?>
<a:theme xmlns:a="http://schemas.openxmlformats.org/drawingml/2006/main" name="amarillo_cor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_corp_2019" id="{6092C70D-0B5D-43B6-94AF-CA86E5A99A66}" vid="{84C757C7-FE3E-41B3-A698-C26B0010DACC}"/>
    </a:ext>
  </a:extLst>
</a:theme>
</file>

<file path=ppt/theme/theme5.xml><?xml version="1.0" encoding="utf-8"?>
<a:theme xmlns:a="http://schemas.openxmlformats.org/drawingml/2006/main" name="azul_cor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_corp_2019" id="{96B6D52C-0A4F-4EB0-8C2B-285DCA567D8A}" vid="{B3B0B69F-1963-4ECA-8471-DFE3E6C6AD6C}"/>
    </a:ext>
  </a:extLst>
</a:theme>
</file>

<file path=ppt/theme/theme6.xml><?xml version="1.0" encoding="utf-8"?>
<a:theme xmlns:a="http://schemas.openxmlformats.org/drawingml/2006/main" name="anaranjado_cor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_corp_2019" id="{96B6D52C-0A4F-4EB0-8C2B-285DCA567D8A}" vid="{B3B0B69F-1963-4ECA-8471-DFE3E6C6AD6C}"/>
    </a:ext>
  </a:extLst>
</a:theme>
</file>

<file path=ppt/theme/theme7.xml><?xml version="1.0" encoding="utf-8"?>
<a:theme xmlns:a="http://schemas.openxmlformats.org/drawingml/2006/main" name="morado_cor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_corp_2019" id="{96B6D52C-0A4F-4EB0-8C2B-285DCA567D8A}" vid="{B3B0B69F-1963-4ECA-8471-DFE3E6C6AD6C}"/>
    </a:ext>
  </a:extLst>
</a:theme>
</file>

<file path=ppt/theme/theme8.xml><?xml version="1.0" encoding="utf-8"?>
<a:theme xmlns:a="http://schemas.openxmlformats.org/drawingml/2006/main" name="rojo_cor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_corp_2019" id="{96B6D52C-0A4F-4EB0-8C2B-285DCA567D8A}" vid="{B3B0B69F-1963-4ECA-8471-DFE3E6C6AD6C}"/>
    </a:ext>
  </a:extLst>
</a:theme>
</file>

<file path=docProps/app.xml><?xml version="1.0" encoding="utf-8"?>
<Properties xmlns="http://schemas.openxmlformats.org/officeDocument/2006/extended-properties" xmlns:vt="http://schemas.openxmlformats.org/officeDocument/2006/docPropsVTypes">
  <Template>tema_corp_2019</Template>
  <TotalTime>2113</TotalTime>
  <Words>1141</Words>
  <Application>Microsoft Office PowerPoint</Application>
  <PresentationFormat>Panorámica</PresentationFormat>
  <Paragraphs>213</Paragraphs>
  <Slides>27</Slides>
  <Notes>0</Notes>
  <HiddenSlides>0</HiddenSlides>
  <MMClips>0</MMClips>
  <ScaleCrop>false</ScaleCrop>
  <HeadingPairs>
    <vt:vector size="6" baseType="variant">
      <vt:variant>
        <vt:lpstr>Fuentes usadas</vt:lpstr>
      </vt:variant>
      <vt:variant>
        <vt:i4>7</vt:i4>
      </vt:variant>
      <vt:variant>
        <vt:lpstr>Tema</vt:lpstr>
      </vt:variant>
      <vt:variant>
        <vt:i4>8</vt:i4>
      </vt:variant>
      <vt:variant>
        <vt:lpstr>Títulos de diapositiva</vt:lpstr>
      </vt:variant>
      <vt:variant>
        <vt:i4>27</vt:i4>
      </vt:variant>
    </vt:vector>
  </HeadingPairs>
  <TitlesOfParts>
    <vt:vector size="42" baseType="lpstr">
      <vt:lpstr>Symbol</vt:lpstr>
      <vt:lpstr>Muller Regular</vt:lpstr>
      <vt:lpstr>Arial</vt:lpstr>
      <vt:lpstr>Stag Light</vt:lpstr>
      <vt:lpstr>Calibri</vt:lpstr>
      <vt:lpstr>Agency FB</vt:lpstr>
      <vt:lpstr>Times New Roman</vt:lpstr>
      <vt:lpstr>tema_corp_2019</vt:lpstr>
      <vt:lpstr>blanco_corp</vt:lpstr>
      <vt:lpstr>verde_corp</vt:lpstr>
      <vt:lpstr>amarillo_corp</vt:lpstr>
      <vt:lpstr>azul_corp</vt:lpstr>
      <vt:lpstr>anaranjado_corp</vt:lpstr>
      <vt:lpstr>morado_corp</vt:lpstr>
      <vt:lpstr>rojo_corp</vt:lpstr>
      <vt:lpstr>Fundamentos de Programación</vt:lpstr>
      <vt:lpstr>LOGRO DE APRENDIZAJE</vt:lpstr>
      <vt:lpstr>IMPORTANCIA</vt:lpstr>
      <vt:lpstr>CONTENIDOS</vt:lpstr>
      <vt:lpstr>¿QUÉ ES UNA ESTRUCTURA DE CONTROL?</vt:lpstr>
      <vt:lpstr>¿QUÉ ES UNA ESTRUCTURA DE CONTROL?</vt:lpstr>
      <vt:lpstr>CONOCIENDO UN POCO MAS SOBRE PSEINT</vt:lpstr>
      <vt:lpstr>PSEINT - ESTRUCTURAS DE CONTROL (Condicional)</vt:lpstr>
      <vt:lpstr>OPERADORES EN PSEINT</vt:lpstr>
      <vt:lpstr>VEAMOS ALGUNOS EJEMPLOS EN PSEINT</vt:lpstr>
      <vt:lpstr>VEAMOS ALGUNOS EJEMPLOS EN PSEINT</vt:lpstr>
      <vt:lpstr>VEAMOS ALGUNOS EJEMPLOS EN PSEINT</vt:lpstr>
      <vt:lpstr>VEAMOS ALGUNOS EJEMPLOS EN PSEINT</vt:lpstr>
      <vt:lpstr>VEAMOS ALGUNOS EJEMPLOS EN PSEINT</vt:lpstr>
      <vt:lpstr>VEAMOS ALGUNOS EJEMPLOS EN PSEINT</vt:lpstr>
      <vt:lpstr>PYTHON - CONDICIONALES if</vt:lpstr>
      <vt:lpstr>OPERADORES EN PYTHON</vt:lpstr>
      <vt:lpstr>OPERADORES EN PYTHON</vt:lpstr>
      <vt:lpstr>VEAMOS ALGUNOS EJEMPLOS EN PYTHON</vt:lpstr>
      <vt:lpstr>VEAMOS ALGUNOS EJEMPLOS EN PYTHON</vt:lpstr>
      <vt:lpstr>PYTHON - BIFURCACIONES: if ... else ...</vt:lpstr>
      <vt:lpstr>VEAMOS ALGUNOS EJEMPLOS EN PYTHON</vt:lpstr>
      <vt:lpstr>VEAMOS ALGUNOS EJEMPLOS EN PYTHON</vt:lpstr>
      <vt:lpstr>VEAMOS ALGUNOS EJEMPLOS EN PYTHON</vt:lpstr>
      <vt:lpstr>Ejercicios Propuestos</vt:lpstr>
      <vt:lpstr>Ejercicios Propuestos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Franco Ponce Silva</dc:creator>
  <cp:lastModifiedBy>KENNY VLADIMIR MALLQUI BARRERA</cp:lastModifiedBy>
  <cp:revision>148</cp:revision>
  <dcterms:created xsi:type="dcterms:W3CDTF">2018-11-28T19:57:05Z</dcterms:created>
  <dcterms:modified xsi:type="dcterms:W3CDTF">2019-02-21T16:59:23Z</dcterms:modified>
</cp:coreProperties>
</file>